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9906000" cy="6858000" type="A4"/>
  <p:notesSz cx="8229600" cy="14630400"/>
  <p:embeddedFontLst>
    <p:embeddedFont>
      <p:font typeface="Alexandria" panose="020B0604020202020204" charset="-78"/>
      <p:regular r:id="rId12"/>
    </p:embeddedFont>
    <p:embeddedFont>
      <p:font typeface="Nobile"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6DDAAC-0334-BAF5-035E-915710856C15}" v="1270" dt="2025-10-31T03:18:35.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EB6DDAAC-0334-BAF5-035E-915710856C15}"/>
    <pc:docChg chg="mod addSld delSld modSld sldOrd addMainMaster delMainMaster modMainMaster setSldSz">
      <pc:chgData name="Guest User" userId="" providerId="Windows Live" clId="Web-{EB6DDAAC-0334-BAF5-035E-915710856C15}" dt="2025-10-31T03:18:33.862" v="770"/>
      <pc:docMkLst>
        <pc:docMk/>
      </pc:docMkLst>
      <pc:sldChg chg="addSp delSp modSp mod ord modClrScheme chgLayout">
        <pc:chgData name="Guest User" userId="" providerId="Windows Live" clId="Web-{EB6DDAAC-0334-BAF5-035E-915710856C15}" dt="2025-10-31T03:16:48.126" v="758"/>
        <pc:sldMkLst>
          <pc:docMk/>
          <pc:sldMk cId="0" sldId="256"/>
        </pc:sldMkLst>
        <pc:spChg chg="mod">
          <ac:chgData name="Guest User" userId="" providerId="Windows Live" clId="Web-{EB6DDAAC-0334-BAF5-035E-915710856C15}" dt="2025-10-31T03:13:47.561" v="749"/>
          <ac:spMkLst>
            <pc:docMk/>
            <pc:sldMk cId="0" sldId="256"/>
            <ac:spMk id="3" creationId="{00000000-0000-0000-0000-000000000000}"/>
          </ac:spMkLst>
        </pc:spChg>
        <pc:spChg chg="mod">
          <ac:chgData name="Guest User" userId="" providerId="Windows Live" clId="Web-{EB6DDAAC-0334-BAF5-035E-915710856C15}" dt="2025-10-31T03:13:47.561" v="749"/>
          <ac:spMkLst>
            <pc:docMk/>
            <pc:sldMk cId="0" sldId="256"/>
            <ac:spMk id="4" creationId="{00000000-0000-0000-0000-000000000000}"/>
          </ac:spMkLst>
        </pc:spChg>
        <pc:spChg chg="add del mod">
          <ac:chgData name="Guest User" userId="" providerId="Windows Live" clId="Web-{EB6DDAAC-0334-BAF5-035E-915710856C15}" dt="2025-10-31T03:16:10.344" v="757"/>
          <ac:spMkLst>
            <pc:docMk/>
            <pc:sldMk cId="0" sldId="256"/>
            <ac:spMk id="5" creationId="{82CF78EA-22EF-10A2-4B5A-CFDACE4269B7}"/>
          </ac:spMkLst>
        </pc:spChg>
        <pc:picChg chg="mod">
          <ac:chgData name="Guest User" userId="" providerId="Windows Live" clId="Web-{EB6DDAAC-0334-BAF5-035E-915710856C15}" dt="2025-10-31T03:13:47.561" v="749"/>
          <ac:picMkLst>
            <pc:docMk/>
            <pc:sldMk cId="0" sldId="256"/>
            <ac:picMk id="2" creationId="{00000000-0000-0000-0000-000000000000}"/>
          </ac:picMkLst>
        </pc:picChg>
        <pc:picChg chg="add">
          <ac:chgData name="Guest User" userId="" providerId="Windows Live" clId="Web-{EB6DDAAC-0334-BAF5-035E-915710856C15}" dt="2025-10-31T03:16:48.126" v="758"/>
          <ac:picMkLst>
            <pc:docMk/>
            <pc:sldMk cId="0" sldId="256"/>
            <ac:picMk id="7" creationId="{92FC432A-2907-DBD2-E2B2-FB953F791C20}"/>
          </ac:picMkLst>
        </pc:picChg>
      </pc:sldChg>
      <pc:sldChg chg="addSp delSp modSp mod modClrScheme chgLayout">
        <pc:chgData name="Guest User" userId="" providerId="Windows Live" clId="Web-{EB6DDAAC-0334-BAF5-035E-915710856C15}" dt="2025-10-31T03:17:21.486" v="760" actId="14100"/>
        <pc:sldMkLst>
          <pc:docMk/>
          <pc:sldMk cId="0" sldId="257"/>
        </pc:sldMkLst>
        <pc:spChg chg="mod">
          <ac:chgData name="Guest User" userId="" providerId="Windows Live" clId="Web-{EB6DDAAC-0334-BAF5-035E-915710856C15}" dt="2025-10-31T03:13:47.561" v="749"/>
          <ac:spMkLst>
            <pc:docMk/>
            <pc:sldMk cId="0" sldId="257"/>
            <ac:spMk id="2" creationId="{00000000-0000-0000-0000-000000000000}"/>
          </ac:spMkLst>
        </pc:spChg>
        <pc:spChg chg="add del mod">
          <ac:chgData name="Guest User" userId="" providerId="Windows Live" clId="Web-{EB6DDAAC-0334-BAF5-035E-915710856C15}" dt="2025-10-31T03:13:47.561" v="749"/>
          <ac:spMkLst>
            <pc:docMk/>
            <pc:sldMk cId="0" sldId="257"/>
            <ac:spMk id="3" creationId="{00000000-0000-0000-0000-000000000000}"/>
          </ac:spMkLst>
        </pc:spChg>
        <pc:spChg chg="mod">
          <ac:chgData name="Guest User" userId="" providerId="Windows Live" clId="Web-{EB6DDAAC-0334-BAF5-035E-915710856C15}" dt="2025-10-31T03:13:47.561" v="749"/>
          <ac:spMkLst>
            <pc:docMk/>
            <pc:sldMk cId="0" sldId="257"/>
            <ac:spMk id="4" creationId="{00000000-0000-0000-0000-000000000000}"/>
          </ac:spMkLst>
        </pc:spChg>
        <pc:spChg chg="mod">
          <ac:chgData name="Guest User" userId="" providerId="Windows Live" clId="Web-{EB6DDAAC-0334-BAF5-035E-915710856C15}" dt="2025-10-31T03:13:47.561" v="749"/>
          <ac:spMkLst>
            <pc:docMk/>
            <pc:sldMk cId="0" sldId="257"/>
            <ac:spMk id="5" creationId="{00000000-0000-0000-0000-000000000000}"/>
          </ac:spMkLst>
        </pc:spChg>
        <pc:spChg chg="mod">
          <ac:chgData name="Guest User" userId="" providerId="Windows Live" clId="Web-{EB6DDAAC-0334-BAF5-035E-915710856C15}" dt="2025-10-31T03:13:47.561" v="749"/>
          <ac:spMkLst>
            <pc:docMk/>
            <pc:sldMk cId="0" sldId="257"/>
            <ac:spMk id="6" creationId="{00000000-0000-0000-0000-000000000000}"/>
          </ac:spMkLst>
        </pc:spChg>
        <pc:spChg chg="mod">
          <ac:chgData name="Guest User" userId="" providerId="Windows Live" clId="Web-{EB6DDAAC-0334-BAF5-035E-915710856C15}" dt="2025-10-31T03:13:47.561" v="749"/>
          <ac:spMkLst>
            <pc:docMk/>
            <pc:sldMk cId="0" sldId="257"/>
            <ac:spMk id="8" creationId="{00000000-0000-0000-0000-000000000000}"/>
          </ac:spMkLst>
        </pc:spChg>
        <pc:spChg chg="mod">
          <ac:chgData name="Guest User" userId="" providerId="Windows Live" clId="Web-{EB6DDAAC-0334-BAF5-035E-915710856C15}" dt="2025-10-31T03:13:47.561" v="749"/>
          <ac:spMkLst>
            <pc:docMk/>
            <pc:sldMk cId="0" sldId="257"/>
            <ac:spMk id="9" creationId="{00000000-0000-0000-0000-000000000000}"/>
          </ac:spMkLst>
        </pc:spChg>
        <pc:picChg chg="mod">
          <ac:chgData name="Guest User" userId="" providerId="Windows Live" clId="Web-{EB6DDAAC-0334-BAF5-035E-915710856C15}" dt="2025-10-31T03:13:47.561" v="749"/>
          <ac:picMkLst>
            <pc:docMk/>
            <pc:sldMk cId="0" sldId="257"/>
            <ac:picMk id="7" creationId="{00000000-0000-0000-0000-000000000000}"/>
          </ac:picMkLst>
        </pc:picChg>
        <pc:picChg chg="del">
          <ac:chgData name="Guest User" userId="" providerId="Windows Live" clId="Web-{EB6DDAAC-0334-BAF5-035E-915710856C15}" dt="2025-10-31T02:38:58.246" v="605"/>
          <ac:picMkLst>
            <pc:docMk/>
            <pc:sldMk cId="0" sldId="257"/>
            <ac:picMk id="10" creationId="{00000000-0000-0000-0000-000000000000}"/>
          </ac:picMkLst>
        </pc:picChg>
        <pc:picChg chg="add mod">
          <ac:chgData name="Guest User" userId="" providerId="Windows Live" clId="Web-{EB6DDAAC-0334-BAF5-035E-915710856C15}" dt="2025-10-31T03:17:21.486" v="760" actId="14100"/>
          <ac:picMkLst>
            <pc:docMk/>
            <pc:sldMk cId="0" sldId="257"/>
            <ac:picMk id="11" creationId="{851C77A8-BD93-9BC0-969E-2E7D81135915}"/>
          </ac:picMkLst>
        </pc:picChg>
        <pc:picChg chg="add del mod">
          <ac:chgData name="Guest User" userId="" providerId="Windows Live" clId="Web-{EB6DDAAC-0334-BAF5-035E-915710856C15}" dt="2025-10-31T02:46:00.398" v="643"/>
          <ac:picMkLst>
            <pc:docMk/>
            <pc:sldMk cId="0" sldId="257"/>
            <ac:picMk id="12" creationId="{13366709-E92C-F847-AFC6-9AF29336ADDB}"/>
          </ac:picMkLst>
        </pc:picChg>
      </pc:sldChg>
      <pc:sldChg chg="addSp delSp modSp mod modClrScheme chgLayout">
        <pc:chgData name="Guest User" userId="" providerId="Windows Live" clId="Web-{EB6DDAAC-0334-BAF5-035E-915710856C15}" dt="2025-10-31T03:17:36.299" v="763" actId="14100"/>
        <pc:sldMkLst>
          <pc:docMk/>
          <pc:sldMk cId="0" sldId="258"/>
        </pc:sldMkLst>
        <pc:spChg chg="mod">
          <ac:chgData name="Guest User" userId="" providerId="Windows Live" clId="Web-{EB6DDAAC-0334-BAF5-035E-915710856C15}" dt="2025-10-31T02:39:45.185" v="607" actId="20577"/>
          <ac:spMkLst>
            <pc:docMk/>
            <pc:sldMk cId="0" sldId="258"/>
            <ac:spMk id="2" creationId="{00000000-0000-0000-0000-000000000000}"/>
          </ac:spMkLst>
        </pc:spChg>
        <pc:spChg chg="mod">
          <ac:chgData name="Guest User" userId="" providerId="Windows Live" clId="Web-{EB6DDAAC-0334-BAF5-035E-915710856C15}" dt="2025-10-31T02:40:08.966" v="610" actId="1076"/>
          <ac:spMkLst>
            <pc:docMk/>
            <pc:sldMk cId="0" sldId="258"/>
            <ac:spMk id="3" creationId="{00000000-0000-0000-0000-000000000000}"/>
          </ac:spMkLst>
        </pc:spChg>
        <pc:spChg chg="mod">
          <ac:chgData name="Guest User" userId="" providerId="Windows Live" clId="Web-{EB6DDAAC-0334-BAF5-035E-915710856C15}" dt="2025-10-31T03:13:47.561" v="749"/>
          <ac:spMkLst>
            <pc:docMk/>
            <pc:sldMk cId="0" sldId="258"/>
            <ac:spMk id="4" creationId="{00000000-0000-0000-0000-000000000000}"/>
          </ac:spMkLst>
        </pc:spChg>
        <pc:spChg chg="mod">
          <ac:chgData name="Guest User" userId="" providerId="Windows Live" clId="Web-{EB6DDAAC-0334-BAF5-035E-915710856C15}" dt="2025-10-31T02:41:01.702" v="615" actId="20577"/>
          <ac:spMkLst>
            <pc:docMk/>
            <pc:sldMk cId="0" sldId="258"/>
            <ac:spMk id="8" creationId="{00000000-0000-0000-0000-000000000000}"/>
          </ac:spMkLst>
        </pc:spChg>
        <pc:spChg chg="mod">
          <ac:chgData name="Guest User" userId="" providerId="Windows Live" clId="Web-{EB6DDAAC-0334-BAF5-035E-915710856C15}" dt="2025-10-31T02:40:39.936" v="613" actId="20577"/>
          <ac:spMkLst>
            <pc:docMk/>
            <pc:sldMk cId="0" sldId="258"/>
            <ac:spMk id="9" creationId="{00000000-0000-0000-0000-000000000000}"/>
          </ac:spMkLst>
        </pc:spChg>
        <pc:spChg chg="mod">
          <ac:chgData name="Guest User" userId="" providerId="Windows Live" clId="Web-{EB6DDAAC-0334-BAF5-035E-915710856C15}" dt="2025-10-31T03:13:47.561" v="749"/>
          <ac:spMkLst>
            <pc:docMk/>
            <pc:sldMk cId="0" sldId="258"/>
            <ac:spMk id="11" creationId="{00000000-0000-0000-0000-000000000000}"/>
          </ac:spMkLst>
        </pc:spChg>
        <pc:spChg chg="mod">
          <ac:chgData name="Guest User" userId="" providerId="Windows Live" clId="Web-{EB6DDAAC-0334-BAF5-035E-915710856C15}" dt="2025-10-31T02:41:38.890" v="618" actId="20577"/>
          <ac:spMkLst>
            <pc:docMk/>
            <pc:sldMk cId="0" sldId="258"/>
            <ac:spMk id="14" creationId="{00000000-0000-0000-0000-000000000000}"/>
          </ac:spMkLst>
        </pc:spChg>
        <pc:spChg chg="mod">
          <ac:chgData name="Guest User" userId="" providerId="Windows Live" clId="Web-{EB6DDAAC-0334-BAF5-035E-915710856C15}" dt="2025-10-31T02:41:22.671" v="617" actId="20577"/>
          <ac:spMkLst>
            <pc:docMk/>
            <pc:sldMk cId="0" sldId="258"/>
            <ac:spMk id="15" creationId="{00000000-0000-0000-0000-000000000000}"/>
          </ac:spMkLst>
        </pc:spChg>
        <pc:spChg chg="mod">
          <ac:chgData name="Guest User" userId="" providerId="Windows Live" clId="Web-{EB6DDAAC-0334-BAF5-035E-915710856C15}" dt="2025-10-31T03:13:47.561" v="749"/>
          <ac:spMkLst>
            <pc:docMk/>
            <pc:sldMk cId="0" sldId="258"/>
            <ac:spMk id="16" creationId="{00000000-0000-0000-0000-000000000000}"/>
          </ac:spMkLst>
        </pc:spChg>
        <pc:spChg chg="mod">
          <ac:chgData name="Guest User" userId="" providerId="Windows Live" clId="Web-{EB6DDAAC-0334-BAF5-035E-915710856C15}" dt="2025-10-31T03:13:47.561" v="749"/>
          <ac:spMkLst>
            <pc:docMk/>
            <pc:sldMk cId="0" sldId="258"/>
            <ac:spMk id="17" creationId="{00000000-0000-0000-0000-000000000000}"/>
          </ac:spMkLst>
        </pc:spChg>
        <pc:spChg chg="mod">
          <ac:chgData name="Guest User" userId="" providerId="Windows Live" clId="Web-{EB6DDAAC-0334-BAF5-035E-915710856C15}" dt="2025-10-31T03:13:47.561" v="749"/>
          <ac:spMkLst>
            <pc:docMk/>
            <pc:sldMk cId="0" sldId="258"/>
            <ac:spMk id="18" creationId="{00000000-0000-0000-0000-000000000000}"/>
          </ac:spMkLst>
        </pc:spChg>
        <pc:spChg chg="mod">
          <ac:chgData name="Guest User" userId="" providerId="Windows Live" clId="Web-{EB6DDAAC-0334-BAF5-035E-915710856C15}" dt="2025-10-31T02:42:20.984" v="622" actId="20577"/>
          <ac:spMkLst>
            <pc:docMk/>
            <pc:sldMk cId="0" sldId="258"/>
            <ac:spMk id="20" creationId="{00000000-0000-0000-0000-000000000000}"/>
          </ac:spMkLst>
        </pc:spChg>
        <pc:spChg chg="mod">
          <ac:chgData name="Guest User" userId="" providerId="Windows Live" clId="Web-{EB6DDAAC-0334-BAF5-035E-915710856C15}" dt="2025-10-31T03:13:47.561" v="749"/>
          <ac:spMkLst>
            <pc:docMk/>
            <pc:sldMk cId="0" sldId="258"/>
            <ac:spMk id="21" creationId="{00000000-0000-0000-0000-000000000000}"/>
          </ac:spMkLst>
        </pc:spChg>
        <pc:spChg chg="mod">
          <ac:chgData name="Guest User" userId="" providerId="Windows Live" clId="Web-{EB6DDAAC-0334-BAF5-035E-915710856C15}" dt="2025-10-31T03:13:47.561" v="749"/>
          <ac:spMkLst>
            <pc:docMk/>
            <pc:sldMk cId="0" sldId="258"/>
            <ac:spMk id="24" creationId="{00000000-0000-0000-0000-000000000000}"/>
          </ac:spMkLst>
        </pc:spChg>
        <pc:spChg chg="mod">
          <ac:chgData name="Guest User" userId="" providerId="Windows Live" clId="Web-{EB6DDAAC-0334-BAF5-035E-915710856C15}" dt="2025-10-31T03:13:47.561" v="749"/>
          <ac:spMkLst>
            <pc:docMk/>
            <pc:sldMk cId="0" sldId="258"/>
            <ac:spMk id="25" creationId="{00000000-0000-0000-0000-000000000000}"/>
          </ac:spMkLst>
        </pc:spChg>
        <pc:spChg chg="mod">
          <ac:chgData name="Guest User" userId="" providerId="Windows Live" clId="Web-{EB6DDAAC-0334-BAF5-035E-915710856C15}" dt="2025-10-31T03:13:47.561" v="749"/>
          <ac:spMkLst>
            <pc:docMk/>
            <pc:sldMk cId="0" sldId="258"/>
            <ac:spMk id="27" creationId="{00000000-0000-0000-0000-000000000000}"/>
          </ac:spMkLst>
        </pc:spChg>
        <pc:spChg chg="mod">
          <ac:chgData name="Guest User" userId="" providerId="Windows Live" clId="Web-{EB6DDAAC-0334-BAF5-035E-915710856C15}" dt="2025-10-31T03:13:47.561" v="749"/>
          <ac:spMkLst>
            <pc:docMk/>
            <pc:sldMk cId="0" sldId="258"/>
            <ac:spMk id="29" creationId="{00000000-0000-0000-0000-000000000000}"/>
          </ac:spMkLst>
        </pc:spChg>
        <pc:spChg chg="add del">
          <ac:chgData name="Guest User" userId="" providerId="Windows Live" clId="Web-{EB6DDAAC-0334-BAF5-035E-915710856C15}" dt="2025-10-31T02:43:13.313" v="629"/>
          <ac:spMkLst>
            <pc:docMk/>
            <pc:sldMk cId="0" sldId="258"/>
            <ac:spMk id="30" creationId="{7B5E1E0D-38A7-689A-0E8C-10A1E062E063}"/>
          </ac:spMkLst>
        </pc:spChg>
        <pc:picChg chg="mod">
          <ac:chgData name="Guest User" userId="" providerId="Windows Live" clId="Web-{EB6DDAAC-0334-BAF5-035E-915710856C15}" dt="2025-10-31T02:43:00.985" v="627" actId="1076"/>
          <ac:picMkLst>
            <pc:docMk/>
            <pc:sldMk cId="0" sldId="258"/>
            <ac:picMk id="23" creationId="{00000000-0000-0000-0000-000000000000}"/>
          </ac:picMkLst>
        </pc:picChg>
        <pc:picChg chg="add mod">
          <ac:chgData name="Guest User" userId="" providerId="Windows Live" clId="Web-{EB6DDAAC-0334-BAF5-035E-915710856C15}" dt="2025-10-31T03:17:36.299" v="763" actId="14100"/>
          <ac:picMkLst>
            <pc:docMk/>
            <pc:sldMk cId="0" sldId="258"/>
            <ac:picMk id="31" creationId="{661D5062-73D1-1E2B-D5BF-511F80F1ED16}"/>
          </ac:picMkLst>
        </pc:picChg>
      </pc:sldChg>
      <pc:sldChg chg="addSp modSp mod modClrScheme chgLayout">
        <pc:chgData name="Guest User" userId="" providerId="Windows Live" clId="Web-{EB6DDAAC-0334-BAF5-035E-915710856C15}" dt="2025-10-31T03:18:04.049" v="766" actId="14100"/>
        <pc:sldMkLst>
          <pc:docMk/>
          <pc:sldMk cId="0" sldId="259"/>
        </pc:sldMkLst>
        <pc:spChg chg="mod">
          <ac:chgData name="Guest User" userId="" providerId="Windows Live" clId="Web-{EB6DDAAC-0334-BAF5-035E-915710856C15}" dt="2025-10-31T03:13:47.561" v="749"/>
          <ac:spMkLst>
            <pc:docMk/>
            <pc:sldMk cId="0" sldId="259"/>
            <ac:spMk id="2" creationId="{00000000-0000-0000-0000-000000000000}"/>
          </ac:spMkLst>
        </pc:spChg>
        <pc:spChg chg="mod">
          <ac:chgData name="Guest User" userId="" providerId="Windows Live" clId="Web-{EB6DDAAC-0334-BAF5-035E-915710856C15}" dt="2025-10-31T03:13:47.561" v="749"/>
          <ac:spMkLst>
            <pc:docMk/>
            <pc:sldMk cId="0" sldId="259"/>
            <ac:spMk id="3" creationId="{00000000-0000-0000-0000-000000000000}"/>
          </ac:spMkLst>
        </pc:spChg>
        <pc:spChg chg="mod">
          <ac:chgData name="Guest User" userId="" providerId="Windows Live" clId="Web-{EB6DDAAC-0334-BAF5-035E-915710856C15}" dt="2025-10-31T03:13:47.561" v="749"/>
          <ac:spMkLst>
            <pc:docMk/>
            <pc:sldMk cId="0" sldId="259"/>
            <ac:spMk id="5" creationId="{00000000-0000-0000-0000-000000000000}"/>
          </ac:spMkLst>
        </pc:spChg>
        <pc:spChg chg="mod">
          <ac:chgData name="Guest User" userId="" providerId="Windows Live" clId="Web-{EB6DDAAC-0334-BAF5-035E-915710856C15}" dt="2025-10-31T03:13:47.561" v="749"/>
          <ac:spMkLst>
            <pc:docMk/>
            <pc:sldMk cId="0" sldId="259"/>
            <ac:spMk id="6" creationId="{00000000-0000-0000-0000-000000000000}"/>
          </ac:spMkLst>
        </pc:spChg>
        <pc:spChg chg="mod">
          <ac:chgData name="Guest User" userId="" providerId="Windows Live" clId="Web-{EB6DDAAC-0334-BAF5-035E-915710856C15}" dt="2025-10-31T03:13:47.561" v="749"/>
          <ac:spMkLst>
            <pc:docMk/>
            <pc:sldMk cId="0" sldId="259"/>
            <ac:spMk id="7" creationId="{00000000-0000-0000-0000-000000000000}"/>
          </ac:spMkLst>
        </pc:spChg>
        <pc:spChg chg="mod">
          <ac:chgData name="Guest User" userId="" providerId="Windows Live" clId="Web-{EB6DDAAC-0334-BAF5-035E-915710856C15}" dt="2025-10-31T03:13:47.561" v="749"/>
          <ac:spMkLst>
            <pc:docMk/>
            <pc:sldMk cId="0" sldId="259"/>
            <ac:spMk id="8" creationId="{00000000-0000-0000-0000-000000000000}"/>
          </ac:spMkLst>
        </pc:spChg>
        <pc:spChg chg="mod">
          <ac:chgData name="Guest User" userId="" providerId="Windows Live" clId="Web-{EB6DDAAC-0334-BAF5-035E-915710856C15}" dt="2025-10-31T03:13:47.561" v="749"/>
          <ac:spMkLst>
            <pc:docMk/>
            <pc:sldMk cId="0" sldId="259"/>
            <ac:spMk id="10" creationId="{00000000-0000-0000-0000-000000000000}"/>
          </ac:spMkLst>
        </pc:spChg>
        <pc:spChg chg="mod">
          <ac:chgData name="Guest User" userId="" providerId="Windows Live" clId="Web-{EB6DDAAC-0334-BAF5-035E-915710856C15}" dt="2025-10-31T03:13:47.561" v="749"/>
          <ac:spMkLst>
            <pc:docMk/>
            <pc:sldMk cId="0" sldId="259"/>
            <ac:spMk id="11" creationId="{00000000-0000-0000-0000-000000000000}"/>
          </ac:spMkLst>
        </pc:spChg>
        <pc:spChg chg="mod">
          <ac:chgData name="Guest User" userId="" providerId="Windows Live" clId="Web-{EB6DDAAC-0334-BAF5-035E-915710856C15}" dt="2025-10-31T03:13:47.561" v="749"/>
          <ac:spMkLst>
            <pc:docMk/>
            <pc:sldMk cId="0" sldId="259"/>
            <ac:spMk id="12" creationId="{00000000-0000-0000-0000-000000000000}"/>
          </ac:spMkLst>
        </pc:spChg>
        <pc:spChg chg="mod">
          <ac:chgData name="Guest User" userId="" providerId="Windows Live" clId="Web-{EB6DDAAC-0334-BAF5-035E-915710856C15}" dt="2025-10-31T03:13:47.561" v="749"/>
          <ac:spMkLst>
            <pc:docMk/>
            <pc:sldMk cId="0" sldId="259"/>
            <ac:spMk id="13" creationId="{00000000-0000-0000-0000-000000000000}"/>
          </ac:spMkLst>
        </pc:spChg>
        <pc:picChg chg="mod">
          <ac:chgData name="Guest User" userId="" providerId="Windows Live" clId="Web-{EB6DDAAC-0334-BAF5-035E-915710856C15}" dt="2025-10-31T02:44:15.970" v="633" actId="14100"/>
          <ac:picMkLst>
            <pc:docMk/>
            <pc:sldMk cId="0" sldId="259"/>
            <ac:picMk id="4" creationId="{00000000-0000-0000-0000-000000000000}"/>
          </ac:picMkLst>
        </pc:picChg>
        <pc:picChg chg="mod">
          <ac:chgData name="Guest User" userId="" providerId="Windows Live" clId="Web-{EB6DDAAC-0334-BAF5-035E-915710856C15}" dt="2025-10-31T02:44:11.892" v="632" actId="14100"/>
          <ac:picMkLst>
            <pc:docMk/>
            <pc:sldMk cId="0" sldId="259"/>
            <ac:picMk id="9" creationId="{00000000-0000-0000-0000-000000000000}"/>
          </ac:picMkLst>
        </pc:picChg>
        <pc:picChg chg="add mod">
          <ac:chgData name="Guest User" userId="" providerId="Windows Live" clId="Web-{EB6DDAAC-0334-BAF5-035E-915710856C15}" dt="2025-10-31T03:18:04.049" v="766" actId="14100"/>
          <ac:picMkLst>
            <pc:docMk/>
            <pc:sldMk cId="0" sldId="259"/>
            <ac:picMk id="14" creationId="{3312BB31-2DF4-9242-F077-D94641BE52CC}"/>
          </ac:picMkLst>
        </pc:picChg>
      </pc:sldChg>
      <pc:sldChg chg="addSp modSp mod modClrScheme chgLayout">
        <pc:chgData name="Guest User" userId="" providerId="Windows Live" clId="Web-{EB6DDAAC-0334-BAF5-035E-915710856C15}" dt="2025-10-31T03:18:09.986" v="767"/>
        <pc:sldMkLst>
          <pc:docMk/>
          <pc:sldMk cId="0" sldId="260"/>
        </pc:sldMkLst>
        <pc:spChg chg="mod">
          <ac:chgData name="Guest User" userId="" providerId="Windows Live" clId="Web-{EB6DDAAC-0334-BAF5-035E-915710856C15}" dt="2025-10-31T03:13:47.561" v="749"/>
          <ac:spMkLst>
            <pc:docMk/>
            <pc:sldMk cId="0" sldId="260"/>
            <ac:spMk id="2" creationId="{00000000-0000-0000-0000-000000000000}"/>
          </ac:spMkLst>
        </pc:spChg>
        <pc:spChg chg="mod">
          <ac:chgData name="Guest User" userId="" providerId="Windows Live" clId="Web-{EB6DDAAC-0334-BAF5-035E-915710856C15}" dt="2025-10-31T03:13:47.561" v="749"/>
          <ac:spMkLst>
            <pc:docMk/>
            <pc:sldMk cId="0" sldId="260"/>
            <ac:spMk id="3" creationId="{00000000-0000-0000-0000-000000000000}"/>
          </ac:spMkLst>
        </pc:spChg>
        <pc:spChg chg="mod">
          <ac:chgData name="Guest User" userId="" providerId="Windows Live" clId="Web-{EB6DDAAC-0334-BAF5-035E-915710856C15}" dt="2025-10-31T03:13:47.561" v="749"/>
          <ac:spMkLst>
            <pc:docMk/>
            <pc:sldMk cId="0" sldId="260"/>
            <ac:spMk id="4" creationId="{00000000-0000-0000-0000-000000000000}"/>
          </ac:spMkLst>
        </pc:spChg>
        <pc:spChg chg="mod">
          <ac:chgData name="Guest User" userId="" providerId="Windows Live" clId="Web-{EB6DDAAC-0334-BAF5-035E-915710856C15}" dt="2025-10-31T03:13:47.561" v="749"/>
          <ac:spMkLst>
            <pc:docMk/>
            <pc:sldMk cId="0" sldId="260"/>
            <ac:spMk id="5" creationId="{00000000-0000-0000-0000-000000000000}"/>
          </ac:spMkLst>
        </pc:spChg>
        <pc:spChg chg="mod">
          <ac:chgData name="Guest User" userId="" providerId="Windows Live" clId="Web-{EB6DDAAC-0334-BAF5-035E-915710856C15}" dt="2025-10-31T03:13:47.561" v="749"/>
          <ac:spMkLst>
            <pc:docMk/>
            <pc:sldMk cId="0" sldId="260"/>
            <ac:spMk id="6" creationId="{00000000-0000-0000-0000-000000000000}"/>
          </ac:spMkLst>
        </pc:spChg>
        <pc:spChg chg="mod">
          <ac:chgData name="Guest User" userId="" providerId="Windows Live" clId="Web-{EB6DDAAC-0334-BAF5-035E-915710856C15}" dt="2025-10-31T03:13:47.561" v="749"/>
          <ac:spMkLst>
            <pc:docMk/>
            <pc:sldMk cId="0" sldId="260"/>
            <ac:spMk id="7" creationId="{00000000-0000-0000-0000-000000000000}"/>
          </ac:spMkLst>
        </pc:spChg>
        <pc:spChg chg="mod">
          <ac:chgData name="Guest User" userId="" providerId="Windows Live" clId="Web-{EB6DDAAC-0334-BAF5-035E-915710856C15}" dt="2025-10-31T03:13:47.561" v="749"/>
          <ac:spMkLst>
            <pc:docMk/>
            <pc:sldMk cId="0" sldId="260"/>
            <ac:spMk id="9" creationId="{00000000-0000-0000-0000-000000000000}"/>
          </ac:spMkLst>
        </pc:spChg>
        <pc:spChg chg="mod">
          <ac:chgData name="Guest User" userId="" providerId="Windows Live" clId="Web-{EB6DDAAC-0334-BAF5-035E-915710856C15}" dt="2025-10-31T03:13:47.561" v="749"/>
          <ac:spMkLst>
            <pc:docMk/>
            <pc:sldMk cId="0" sldId="260"/>
            <ac:spMk id="12" creationId="{00000000-0000-0000-0000-000000000000}"/>
          </ac:spMkLst>
        </pc:spChg>
        <pc:spChg chg="mod">
          <ac:chgData name="Guest User" userId="" providerId="Windows Live" clId="Web-{EB6DDAAC-0334-BAF5-035E-915710856C15}" dt="2025-10-31T03:13:47.561" v="749"/>
          <ac:spMkLst>
            <pc:docMk/>
            <pc:sldMk cId="0" sldId="260"/>
            <ac:spMk id="14" creationId="{00000000-0000-0000-0000-000000000000}"/>
          </ac:spMkLst>
        </pc:spChg>
        <pc:spChg chg="mod">
          <ac:chgData name="Guest User" userId="" providerId="Windows Live" clId="Web-{EB6DDAAC-0334-BAF5-035E-915710856C15}" dt="2025-10-31T03:13:47.561" v="749"/>
          <ac:spMkLst>
            <pc:docMk/>
            <pc:sldMk cId="0" sldId="260"/>
            <ac:spMk id="15" creationId="{00000000-0000-0000-0000-000000000000}"/>
          </ac:spMkLst>
        </pc:spChg>
        <pc:picChg chg="add">
          <ac:chgData name="Guest User" userId="" providerId="Windows Live" clId="Web-{EB6DDAAC-0334-BAF5-035E-915710856C15}" dt="2025-10-31T03:18:09.986" v="767"/>
          <ac:picMkLst>
            <pc:docMk/>
            <pc:sldMk cId="0" sldId="260"/>
            <ac:picMk id="18" creationId="{A42FDB55-23AB-3C06-9355-2D6863F6424E}"/>
          </ac:picMkLst>
        </pc:picChg>
      </pc:sldChg>
      <pc:sldChg chg="addSp modSp mod modClrScheme chgLayout">
        <pc:chgData name="Guest User" userId="" providerId="Windows Live" clId="Web-{EB6DDAAC-0334-BAF5-035E-915710856C15}" dt="2025-10-31T03:18:17.737" v="768"/>
        <pc:sldMkLst>
          <pc:docMk/>
          <pc:sldMk cId="0" sldId="261"/>
        </pc:sldMkLst>
        <pc:spChg chg="mod">
          <ac:chgData name="Guest User" userId="" providerId="Windows Live" clId="Web-{EB6DDAAC-0334-BAF5-035E-915710856C15}" dt="2025-10-31T03:13:47.561" v="749"/>
          <ac:spMkLst>
            <pc:docMk/>
            <pc:sldMk cId="0" sldId="261"/>
            <ac:spMk id="2" creationId="{00000000-0000-0000-0000-000000000000}"/>
          </ac:spMkLst>
        </pc:spChg>
        <pc:spChg chg="mod">
          <ac:chgData name="Guest User" userId="" providerId="Windows Live" clId="Web-{EB6DDAAC-0334-BAF5-035E-915710856C15}" dt="2025-10-31T03:13:47.561" v="749"/>
          <ac:spMkLst>
            <pc:docMk/>
            <pc:sldMk cId="0" sldId="261"/>
            <ac:spMk id="3" creationId="{00000000-0000-0000-0000-000000000000}"/>
          </ac:spMkLst>
        </pc:spChg>
        <pc:spChg chg="mod">
          <ac:chgData name="Guest User" userId="" providerId="Windows Live" clId="Web-{EB6DDAAC-0334-BAF5-035E-915710856C15}" dt="2025-10-31T03:13:47.561" v="749"/>
          <ac:spMkLst>
            <pc:docMk/>
            <pc:sldMk cId="0" sldId="261"/>
            <ac:spMk id="4" creationId="{00000000-0000-0000-0000-000000000000}"/>
          </ac:spMkLst>
        </pc:spChg>
        <pc:spChg chg="mod">
          <ac:chgData name="Guest User" userId="" providerId="Windows Live" clId="Web-{EB6DDAAC-0334-BAF5-035E-915710856C15}" dt="2025-10-31T03:13:47.561" v="749"/>
          <ac:spMkLst>
            <pc:docMk/>
            <pc:sldMk cId="0" sldId="261"/>
            <ac:spMk id="5" creationId="{00000000-0000-0000-0000-000000000000}"/>
          </ac:spMkLst>
        </pc:spChg>
        <pc:spChg chg="mod">
          <ac:chgData name="Guest User" userId="" providerId="Windows Live" clId="Web-{EB6DDAAC-0334-BAF5-035E-915710856C15}" dt="2025-10-31T03:13:47.561" v="749"/>
          <ac:spMkLst>
            <pc:docMk/>
            <pc:sldMk cId="0" sldId="261"/>
            <ac:spMk id="6" creationId="{00000000-0000-0000-0000-000000000000}"/>
          </ac:spMkLst>
        </pc:spChg>
        <pc:spChg chg="mod">
          <ac:chgData name="Guest User" userId="" providerId="Windows Live" clId="Web-{EB6DDAAC-0334-BAF5-035E-915710856C15}" dt="2025-10-31T03:13:47.561" v="749"/>
          <ac:spMkLst>
            <pc:docMk/>
            <pc:sldMk cId="0" sldId="261"/>
            <ac:spMk id="8" creationId="{00000000-0000-0000-0000-000000000000}"/>
          </ac:spMkLst>
        </pc:spChg>
        <pc:spChg chg="mod">
          <ac:chgData name="Guest User" userId="" providerId="Windows Live" clId="Web-{EB6DDAAC-0334-BAF5-035E-915710856C15}" dt="2025-10-31T03:13:47.561" v="749"/>
          <ac:spMkLst>
            <pc:docMk/>
            <pc:sldMk cId="0" sldId="261"/>
            <ac:spMk id="9" creationId="{00000000-0000-0000-0000-000000000000}"/>
          </ac:spMkLst>
        </pc:spChg>
        <pc:spChg chg="mod">
          <ac:chgData name="Guest User" userId="" providerId="Windows Live" clId="Web-{EB6DDAAC-0334-BAF5-035E-915710856C15}" dt="2025-10-31T03:13:47.561" v="749"/>
          <ac:spMkLst>
            <pc:docMk/>
            <pc:sldMk cId="0" sldId="261"/>
            <ac:spMk id="11" creationId="{00000000-0000-0000-0000-000000000000}"/>
          </ac:spMkLst>
        </pc:spChg>
        <pc:spChg chg="mod">
          <ac:chgData name="Guest User" userId="" providerId="Windows Live" clId="Web-{EB6DDAAC-0334-BAF5-035E-915710856C15}" dt="2025-10-31T03:13:47.561" v="749"/>
          <ac:spMkLst>
            <pc:docMk/>
            <pc:sldMk cId="0" sldId="261"/>
            <ac:spMk id="12" creationId="{00000000-0000-0000-0000-000000000000}"/>
          </ac:spMkLst>
        </pc:spChg>
        <pc:picChg chg="mod">
          <ac:chgData name="Guest User" userId="" providerId="Windows Live" clId="Web-{EB6DDAAC-0334-BAF5-035E-915710856C15}" dt="2025-10-31T03:13:47.561" v="749"/>
          <ac:picMkLst>
            <pc:docMk/>
            <pc:sldMk cId="0" sldId="261"/>
            <ac:picMk id="10" creationId="{00000000-0000-0000-0000-000000000000}"/>
          </ac:picMkLst>
        </pc:picChg>
        <pc:picChg chg="add">
          <ac:chgData name="Guest User" userId="" providerId="Windows Live" clId="Web-{EB6DDAAC-0334-BAF5-035E-915710856C15}" dt="2025-10-31T03:18:17.737" v="768"/>
          <ac:picMkLst>
            <pc:docMk/>
            <pc:sldMk cId="0" sldId="261"/>
            <ac:picMk id="14" creationId="{BBD66E27-06CC-B89E-9E8A-FFE60EE761FF}"/>
          </ac:picMkLst>
        </pc:picChg>
      </pc:sldChg>
      <pc:sldChg chg="addSp modSp mod modClrScheme chgLayout">
        <pc:chgData name="Guest User" userId="" providerId="Windows Live" clId="Web-{EB6DDAAC-0334-BAF5-035E-915710856C15}" dt="2025-10-31T03:18:24.424" v="769"/>
        <pc:sldMkLst>
          <pc:docMk/>
          <pc:sldMk cId="0" sldId="262"/>
        </pc:sldMkLst>
        <pc:spChg chg="mod">
          <ac:chgData name="Guest User" userId="" providerId="Windows Live" clId="Web-{EB6DDAAC-0334-BAF5-035E-915710856C15}" dt="2025-10-31T03:13:47.561" v="749"/>
          <ac:spMkLst>
            <pc:docMk/>
            <pc:sldMk cId="0" sldId="262"/>
            <ac:spMk id="3" creationId="{00000000-0000-0000-0000-000000000000}"/>
          </ac:spMkLst>
        </pc:spChg>
        <pc:spChg chg="mod">
          <ac:chgData name="Guest User" userId="" providerId="Windows Live" clId="Web-{EB6DDAAC-0334-BAF5-035E-915710856C15}" dt="2025-10-31T03:13:47.561" v="749"/>
          <ac:spMkLst>
            <pc:docMk/>
            <pc:sldMk cId="0" sldId="262"/>
            <ac:spMk id="4" creationId="{00000000-0000-0000-0000-000000000000}"/>
          </ac:spMkLst>
        </pc:spChg>
        <pc:spChg chg="mod">
          <ac:chgData name="Guest User" userId="" providerId="Windows Live" clId="Web-{EB6DDAAC-0334-BAF5-035E-915710856C15}" dt="2025-10-31T03:13:47.561" v="749"/>
          <ac:spMkLst>
            <pc:docMk/>
            <pc:sldMk cId="0" sldId="262"/>
            <ac:spMk id="6" creationId="{00000000-0000-0000-0000-000000000000}"/>
          </ac:spMkLst>
        </pc:spChg>
        <pc:spChg chg="mod">
          <ac:chgData name="Guest User" userId="" providerId="Windows Live" clId="Web-{EB6DDAAC-0334-BAF5-035E-915710856C15}" dt="2025-10-31T03:13:47.561" v="749"/>
          <ac:spMkLst>
            <pc:docMk/>
            <pc:sldMk cId="0" sldId="262"/>
            <ac:spMk id="7" creationId="{00000000-0000-0000-0000-000000000000}"/>
          </ac:spMkLst>
        </pc:spChg>
        <pc:spChg chg="mod">
          <ac:chgData name="Guest User" userId="" providerId="Windows Live" clId="Web-{EB6DDAAC-0334-BAF5-035E-915710856C15}" dt="2025-10-31T03:13:47.561" v="749"/>
          <ac:spMkLst>
            <pc:docMk/>
            <pc:sldMk cId="0" sldId="262"/>
            <ac:spMk id="9" creationId="{00000000-0000-0000-0000-000000000000}"/>
          </ac:spMkLst>
        </pc:spChg>
        <pc:spChg chg="mod">
          <ac:chgData name="Guest User" userId="" providerId="Windows Live" clId="Web-{EB6DDAAC-0334-BAF5-035E-915710856C15}" dt="2025-10-31T03:13:47.561" v="749"/>
          <ac:spMkLst>
            <pc:docMk/>
            <pc:sldMk cId="0" sldId="262"/>
            <ac:spMk id="10" creationId="{00000000-0000-0000-0000-000000000000}"/>
          </ac:spMkLst>
        </pc:spChg>
        <pc:spChg chg="mod">
          <ac:chgData name="Guest User" userId="" providerId="Windows Live" clId="Web-{EB6DDAAC-0334-BAF5-035E-915710856C15}" dt="2025-10-31T03:13:47.561" v="749"/>
          <ac:spMkLst>
            <pc:docMk/>
            <pc:sldMk cId="0" sldId="262"/>
            <ac:spMk id="12" creationId="{00000000-0000-0000-0000-000000000000}"/>
          </ac:spMkLst>
        </pc:spChg>
        <pc:spChg chg="mod">
          <ac:chgData name="Guest User" userId="" providerId="Windows Live" clId="Web-{EB6DDAAC-0334-BAF5-035E-915710856C15}" dt="2025-10-31T03:13:47.561" v="749"/>
          <ac:spMkLst>
            <pc:docMk/>
            <pc:sldMk cId="0" sldId="262"/>
            <ac:spMk id="13" creationId="{00000000-0000-0000-0000-000000000000}"/>
          </ac:spMkLst>
        </pc:spChg>
        <pc:picChg chg="mod">
          <ac:chgData name="Guest User" userId="" providerId="Windows Live" clId="Web-{EB6DDAAC-0334-BAF5-035E-915710856C15}" dt="2025-10-31T03:13:47.561" v="749"/>
          <ac:picMkLst>
            <pc:docMk/>
            <pc:sldMk cId="0" sldId="262"/>
            <ac:picMk id="5" creationId="{00000000-0000-0000-0000-000000000000}"/>
          </ac:picMkLst>
        </pc:picChg>
        <pc:picChg chg="mod">
          <ac:chgData name="Guest User" userId="" providerId="Windows Live" clId="Web-{EB6DDAAC-0334-BAF5-035E-915710856C15}" dt="2025-10-31T03:13:47.561" v="749"/>
          <ac:picMkLst>
            <pc:docMk/>
            <pc:sldMk cId="0" sldId="262"/>
            <ac:picMk id="8" creationId="{00000000-0000-0000-0000-000000000000}"/>
          </ac:picMkLst>
        </pc:picChg>
        <pc:picChg chg="add">
          <ac:chgData name="Guest User" userId="" providerId="Windows Live" clId="Web-{EB6DDAAC-0334-BAF5-035E-915710856C15}" dt="2025-10-31T03:18:24.424" v="769"/>
          <ac:picMkLst>
            <pc:docMk/>
            <pc:sldMk cId="0" sldId="262"/>
            <ac:picMk id="15" creationId="{7488AFCE-8AD2-463F-BEF9-EE5D07C54DB7}"/>
          </ac:picMkLst>
        </pc:picChg>
      </pc:sldChg>
      <pc:sldChg chg="addSp modSp mod modClrScheme chgLayout">
        <pc:chgData name="Guest User" userId="" providerId="Windows Live" clId="Web-{EB6DDAAC-0334-BAF5-035E-915710856C15}" dt="2025-10-31T03:18:33.862" v="770"/>
        <pc:sldMkLst>
          <pc:docMk/>
          <pc:sldMk cId="0" sldId="263"/>
        </pc:sldMkLst>
        <pc:spChg chg="mod">
          <ac:chgData name="Guest User" userId="" providerId="Windows Live" clId="Web-{EB6DDAAC-0334-BAF5-035E-915710856C15}" dt="2025-10-31T02:55:53.858" v="716" actId="20577"/>
          <ac:spMkLst>
            <pc:docMk/>
            <pc:sldMk cId="0" sldId="263"/>
            <ac:spMk id="2" creationId="{00000000-0000-0000-0000-000000000000}"/>
          </ac:spMkLst>
        </pc:spChg>
        <pc:spChg chg="mod">
          <ac:chgData name="Guest User" userId="" providerId="Windows Live" clId="Web-{EB6DDAAC-0334-BAF5-035E-915710856C15}" dt="2025-10-31T03:13:47.561" v="749"/>
          <ac:spMkLst>
            <pc:docMk/>
            <pc:sldMk cId="0" sldId="263"/>
            <ac:spMk id="3" creationId="{00000000-0000-0000-0000-000000000000}"/>
          </ac:spMkLst>
        </pc:spChg>
        <pc:spChg chg="mod">
          <ac:chgData name="Guest User" userId="" providerId="Windows Live" clId="Web-{EB6DDAAC-0334-BAF5-035E-915710856C15}" dt="2025-10-31T03:13:47.561" v="749"/>
          <ac:spMkLst>
            <pc:docMk/>
            <pc:sldMk cId="0" sldId="263"/>
            <ac:spMk id="4" creationId="{00000000-0000-0000-0000-000000000000}"/>
          </ac:spMkLst>
        </pc:spChg>
        <pc:spChg chg="mod">
          <ac:chgData name="Guest User" userId="" providerId="Windows Live" clId="Web-{EB6DDAAC-0334-BAF5-035E-915710856C15}" dt="2025-10-31T02:59:32.706" v="734" actId="20577"/>
          <ac:spMkLst>
            <pc:docMk/>
            <pc:sldMk cId="0" sldId="263"/>
            <ac:spMk id="6" creationId="{00000000-0000-0000-0000-000000000000}"/>
          </ac:spMkLst>
        </pc:spChg>
        <pc:spChg chg="mod">
          <ac:chgData name="Guest User" userId="" providerId="Windows Live" clId="Web-{EB6DDAAC-0334-BAF5-035E-915710856C15}" dt="2025-10-31T03:13:47.561" v="749"/>
          <ac:spMkLst>
            <pc:docMk/>
            <pc:sldMk cId="0" sldId="263"/>
            <ac:spMk id="7" creationId="{00000000-0000-0000-0000-000000000000}"/>
          </ac:spMkLst>
        </pc:spChg>
        <pc:spChg chg="mod">
          <ac:chgData name="Guest User" userId="" providerId="Windows Live" clId="Web-{EB6DDAAC-0334-BAF5-035E-915710856C15}" dt="2025-10-31T03:13:47.561" v="749"/>
          <ac:spMkLst>
            <pc:docMk/>
            <pc:sldMk cId="0" sldId="263"/>
            <ac:spMk id="8" creationId="{00000000-0000-0000-0000-000000000000}"/>
          </ac:spMkLst>
        </pc:spChg>
        <pc:spChg chg="mod">
          <ac:chgData name="Guest User" userId="" providerId="Windows Live" clId="Web-{EB6DDAAC-0334-BAF5-035E-915710856C15}" dt="2025-10-31T03:13:47.561" v="749"/>
          <ac:spMkLst>
            <pc:docMk/>
            <pc:sldMk cId="0" sldId="263"/>
            <ac:spMk id="11" creationId="{00000000-0000-0000-0000-000000000000}"/>
          </ac:spMkLst>
        </pc:spChg>
        <pc:spChg chg="mod">
          <ac:chgData name="Guest User" userId="" providerId="Windows Live" clId="Web-{EB6DDAAC-0334-BAF5-035E-915710856C15}" dt="2025-10-31T02:57:29.704" v="721" actId="20577"/>
          <ac:spMkLst>
            <pc:docMk/>
            <pc:sldMk cId="0" sldId="263"/>
            <ac:spMk id="12" creationId="{00000000-0000-0000-0000-000000000000}"/>
          </ac:spMkLst>
        </pc:spChg>
        <pc:spChg chg="mod">
          <ac:chgData name="Guest User" userId="" providerId="Windows Live" clId="Web-{EB6DDAAC-0334-BAF5-035E-915710856C15}" dt="2025-10-31T03:13:47.561" v="749"/>
          <ac:spMkLst>
            <pc:docMk/>
            <pc:sldMk cId="0" sldId="263"/>
            <ac:spMk id="13" creationId="{00000000-0000-0000-0000-000000000000}"/>
          </ac:spMkLst>
        </pc:spChg>
        <pc:spChg chg="mod">
          <ac:chgData name="Guest User" userId="" providerId="Windows Live" clId="Web-{EB6DDAAC-0334-BAF5-035E-915710856C15}" dt="2025-10-31T03:13:47.561" v="749"/>
          <ac:spMkLst>
            <pc:docMk/>
            <pc:sldMk cId="0" sldId="263"/>
            <ac:spMk id="14" creationId="{00000000-0000-0000-0000-000000000000}"/>
          </ac:spMkLst>
        </pc:spChg>
        <pc:spChg chg="mod">
          <ac:chgData name="Guest User" userId="" providerId="Windows Live" clId="Web-{EB6DDAAC-0334-BAF5-035E-915710856C15}" dt="2025-10-31T03:13:47.561" v="749"/>
          <ac:spMkLst>
            <pc:docMk/>
            <pc:sldMk cId="0" sldId="263"/>
            <ac:spMk id="16" creationId="{00000000-0000-0000-0000-000000000000}"/>
          </ac:spMkLst>
        </pc:spChg>
        <pc:spChg chg="mod">
          <ac:chgData name="Guest User" userId="" providerId="Windows Live" clId="Web-{EB6DDAAC-0334-BAF5-035E-915710856C15}" dt="2025-10-31T03:13:47.561" v="749"/>
          <ac:spMkLst>
            <pc:docMk/>
            <pc:sldMk cId="0" sldId="263"/>
            <ac:spMk id="17" creationId="{00000000-0000-0000-0000-000000000000}"/>
          </ac:spMkLst>
        </pc:spChg>
        <pc:spChg chg="mod">
          <ac:chgData name="Guest User" userId="" providerId="Windows Live" clId="Web-{EB6DDAAC-0334-BAF5-035E-915710856C15}" dt="2025-10-31T03:13:47.561" v="749"/>
          <ac:spMkLst>
            <pc:docMk/>
            <pc:sldMk cId="0" sldId="263"/>
            <ac:spMk id="18" creationId="{00000000-0000-0000-0000-000000000000}"/>
          </ac:spMkLst>
        </pc:spChg>
        <pc:picChg chg="add">
          <ac:chgData name="Guest User" userId="" providerId="Windows Live" clId="Web-{EB6DDAAC-0334-BAF5-035E-915710856C15}" dt="2025-10-31T03:18:33.862" v="770"/>
          <ac:picMkLst>
            <pc:docMk/>
            <pc:sldMk cId="0" sldId="263"/>
            <ac:picMk id="20" creationId="{B300079A-CA08-4757-0611-CA7834986331}"/>
          </ac:picMkLst>
        </pc:picChg>
      </pc:sldChg>
      <pc:sldChg chg="addSp delSp modSp new mod ord modClrScheme chgLayout">
        <pc:chgData name="Guest User" userId="" providerId="Windows Live" clId="Web-{EB6DDAAC-0334-BAF5-035E-915710856C15}" dt="2025-10-31T03:15:24.969" v="751" actId="1076"/>
        <pc:sldMkLst>
          <pc:docMk/>
          <pc:sldMk cId="483249275" sldId="264"/>
        </pc:sldMkLst>
        <pc:spChg chg="add del">
          <ac:chgData name="Guest User" userId="" providerId="Windows Live" clId="Web-{EB6DDAAC-0334-BAF5-035E-915710856C15}" dt="2025-10-31T02:16:39.945" v="7"/>
          <ac:spMkLst>
            <pc:docMk/>
            <pc:sldMk cId="483249275" sldId="264"/>
            <ac:spMk id="4" creationId="{9F1B84E3-AFF6-B140-DA79-E8D89A717DFA}"/>
          </ac:spMkLst>
        </pc:spChg>
        <pc:spChg chg="add del mod">
          <ac:chgData name="Guest User" userId="" providerId="Windows Live" clId="Web-{EB6DDAAC-0334-BAF5-035E-915710856C15}" dt="2025-10-31T02:17:06.242" v="11"/>
          <ac:spMkLst>
            <pc:docMk/>
            <pc:sldMk cId="483249275" sldId="264"/>
            <ac:spMk id="5" creationId="{930D622F-2686-4FE4-EC88-CF73BD89AF59}"/>
          </ac:spMkLst>
        </pc:spChg>
        <pc:spChg chg="add mod">
          <ac:chgData name="Guest User" userId="" providerId="Windows Live" clId="Web-{EB6DDAAC-0334-BAF5-035E-915710856C15}" dt="2025-10-31T03:13:47.561" v="749"/>
          <ac:spMkLst>
            <pc:docMk/>
            <pc:sldMk cId="483249275" sldId="264"/>
            <ac:spMk id="6" creationId="{244BB6A5-1A11-57FC-C62F-6DD84AA821E4}"/>
          </ac:spMkLst>
        </pc:spChg>
        <pc:spChg chg="add del">
          <ac:chgData name="Guest User" userId="" providerId="Windows Live" clId="Web-{EB6DDAAC-0334-BAF5-035E-915710856C15}" dt="2025-10-31T02:19:49.214" v="63"/>
          <ac:spMkLst>
            <pc:docMk/>
            <pc:sldMk cId="483249275" sldId="264"/>
            <ac:spMk id="7" creationId="{BDBCA105-4D2F-B7D7-D5BE-EBB7FDED7F9A}"/>
          </ac:spMkLst>
        </pc:spChg>
        <pc:spChg chg="add mod">
          <ac:chgData name="Guest User" userId="" providerId="Windows Live" clId="Web-{EB6DDAAC-0334-BAF5-035E-915710856C15}" dt="2025-10-31T03:13:47.561" v="749"/>
          <ac:spMkLst>
            <pc:docMk/>
            <pc:sldMk cId="483249275" sldId="264"/>
            <ac:spMk id="8" creationId="{339936FE-F4FB-54F7-C968-22AE1A5A452F}"/>
          </ac:spMkLst>
        </pc:spChg>
        <pc:spChg chg="add mod">
          <ac:chgData name="Guest User" userId="" providerId="Windows Live" clId="Web-{EB6DDAAC-0334-BAF5-035E-915710856C15}" dt="2025-10-31T03:13:47.561" v="749"/>
          <ac:spMkLst>
            <pc:docMk/>
            <pc:sldMk cId="483249275" sldId="264"/>
            <ac:spMk id="9" creationId="{35E3CB38-B12B-2873-43F1-21972C470C65}"/>
          </ac:spMkLst>
        </pc:spChg>
        <pc:spChg chg="add del mod">
          <ac:chgData name="Guest User" userId="" providerId="Windows Live" clId="Web-{EB6DDAAC-0334-BAF5-035E-915710856C15}" dt="2025-10-31T03:13:47.561" v="749"/>
          <ac:spMkLst>
            <pc:docMk/>
            <pc:sldMk cId="483249275" sldId="264"/>
            <ac:spMk id="10" creationId="{75A9D717-9760-B521-B148-9795D8DFA155}"/>
          </ac:spMkLst>
        </pc:spChg>
        <pc:spChg chg="add mod">
          <ac:chgData name="Guest User" userId="" providerId="Windows Live" clId="Web-{EB6DDAAC-0334-BAF5-035E-915710856C15}" dt="2025-10-31T03:13:47.561" v="749"/>
          <ac:spMkLst>
            <pc:docMk/>
            <pc:sldMk cId="483249275" sldId="264"/>
            <ac:spMk id="11" creationId="{F79E3C25-6852-F2F6-51A2-6FCCF7BAB5DB}"/>
          </ac:spMkLst>
        </pc:spChg>
        <pc:picChg chg="add mod">
          <ac:chgData name="Guest User" userId="" providerId="Windows Live" clId="Web-{EB6DDAAC-0334-BAF5-035E-915710856C15}" dt="2025-10-31T03:13:47.561" v="749"/>
          <ac:picMkLst>
            <pc:docMk/>
            <pc:sldMk cId="483249275" sldId="264"/>
            <ac:picMk id="3" creationId="{B852B872-E4BE-8A41-BFC7-89DD77DFA100}"/>
          </ac:picMkLst>
        </pc:picChg>
        <pc:picChg chg="add mod">
          <ac:chgData name="Guest User" userId="" providerId="Windows Live" clId="Web-{EB6DDAAC-0334-BAF5-035E-915710856C15}" dt="2025-10-31T03:15:24.969" v="751" actId="1076"/>
          <ac:picMkLst>
            <pc:docMk/>
            <pc:sldMk cId="483249275" sldId="264"/>
            <ac:picMk id="12" creationId="{1104F1E2-79CF-6B0B-E4A3-9A07D3064583}"/>
          </ac:picMkLst>
        </pc:picChg>
      </pc:sldChg>
      <pc:sldChg chg="add del">
        <pc:chgData name="Guest User" userId="" providerId="Windows Live" clId="Web-{EB6DDAAC-0334-BAF5-035E-915710856C15}" dt="2025-10-31T02:31:29.792" v="521"/>
        <pc:sldMkLst>
          <pc:docMk/>
          <pc:sldMk cId="1484684896" sldId="266"/>
        </pc:sldMkLst>
      </pc:sldChg>
      <pc:sldMasterChg chg="del delSldLayout modSldLayout">
        <pc:chgData name="Guest User" userId="" providerId="Windows Live" clId="Web-{EB6DDAAC-0334-BAF5-035E-915710856C15}" dt="2025-10-31T03:13:49.608" v="750"/>
        <pc:sldMasterMkLst>
          <pc:docMk/>
          <pc:sldMasterMk cId="0" sldId="2147483648"/>
        </pc:sldMasterMkLst>
        <pc:sldLayoutChg chg="del">
          <pc:chgData name="Guest User" userId="" providerId="Windows Live" clId="Web-{EB6DDAAC-0334-BAF5-035E-915710856C15}" dt="2025-10-31T03:13:49.608" v="750"/>
          <pc:sldLayoutMkLst>
            <pc:docMk/>
            <pc:sldMasterMk cId="0" sldId="2147483648"/>
            <pc:sldLayoutMk cId="0" sldId="2147483649"/>
          </pc:sldLayoutMkLst>
        </pc:sldLayoutChg>
        <pc:sldLayoutChg chg="modSp del">
          <pc:chgData name="Guest User" userId="" providerId="Windows Live" clId="Web-{EB6DDAAC-0334-BAF5-035E-915710856C15}" dt="2025-10-31T03:13:49.608" v="750"/>
          <pc:sldLayoutMkLst>
            <pc:docMk/>
            <pc:sldMasterMk cId="0" sldId="2147483648"/>
            <pc:sldLayoutMk cId="0" sldId="2147483650"/>
          </pc:sldLayoutMkLst>
          <pc:spChg chg="mod">
            <ac:chgData name="Guest User" userId="" providerId="Windows Live" clId="Web-{EB6DDAAC-0334-BAF5-035E-915710856C15}" dt="2025-10-31T03:13:47.561" v="749"/>
            <ac:spMkLst>
              <pc:docMk/>
              <pc:sldMasterMk cId="0" sldId="2147483648"/>
              <pc:sldLayoutMk cId="0" sldId="2147483650"/>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0"/>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0"/>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1"/>
          </pc:sldLayoutMkLst>
          <pc:spChg chg="mod">
            <ac:chgData name="Guest User" userId="" providerId="Windows Live" clId="Web-{EB6DDAAC-0334-BAF5-035E-915710856C15}" dt="2025-10-31T03:13:47.561" v="749"/>
            <ac:spMkLst>
              <pc:docMk/>
              <pc:sldMasterMk cId="0" sldId="2147483648"/>
              <pc:sldLayoutMk cId="0" sldId="2147483651"/>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1"/>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1"/>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2"/>
          </pc:sldLayoutMkLst>
          <pc:spChg chg="mod">
            <ac:chgData name="Guest User" userId="" providerId="Windows Live" clId="Web-{EB6DDAAC-0334-BAF5-035E-915710856C15}" dt="2025-10-31T03:13:47.561" v="749"/>
            <ac:spMkLst>
              <pc:docMk/>
              <pc:sldMasterMk cId="0" sldId="2147483648"/>
              <pc:sldLayoutMk cId="0" sldId="2147483652"/>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2"/>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2"/>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3"/>
          </pc:sldLayoutMkLst>
          <pc:spChg chg="mod">
            <ac:chgData name="Guest User" userId="" providerId="Windows Live" clId="Web-{EB6DDAAC-0334-BAF5-035E-915710856C15}" dt="2025-10-31T03:13:47.561" v="749"/>
            <ac:spMkLst>
              <pc:docMk/>
              <pc:sldMasterMk cId="0" sldId="2147483648"/>
              <pc:sldLayoutMk cId="0" sldId="2147483653"/>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3"/>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3"/>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4"/>
          </pc:sldLayoutMkLst>
          <pc:spChg chg="mod">
            <ac:chgData name="Guest User" userId="" providerId="Windows Live" clId="Web-{EB6DDAAC-0334-BAF5-035E-915710856C15}" dt="2025-10-31T03:13:47.561" v="749"/>
            <ac:spMkLst>
              <pc:docMk/>
              <pc:sldMasterMk cId="0" sldId="2147483648"/>
              <pc:sldLayoutMk cId="0" sldId="2147483654"/>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4"/>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4"/>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5"/>
          </pc:sldLayoutMkLst>
          <pc:spChg chg="mod">
            <ac:chgData name="Guest User" userId="" providerId="Windows Live" clId="Web-{EB6DDAAC-0334-BAF5-035E-915710856C15}" dt="2025-10-31T03:13:47.561" v="749"/>
            <ac:spMkLst>
              <pc:docMk/>
              <pc:sldMasterMk cId="0" sldId="2147483648"/>
              <pc:sldLayoutMk cId="0" sldId="2147483655"/>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5"/>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5"/>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6"/>
          </pc:sldLayoutMkLst>
          <pc:spChg chg="mod">
            <ac:chgData name="Guest User" userId="" providerId="Windows Live" clId="Web-{EB6DDAAC-0334-BAF5-035E-915710856C15}" dt="2025-10-31T03:13:47.561" v="749"/>
            <ac:spMkLst>
              <pc:docMk/>
              <pc:sldMasterMk cId="0" sldId="2147483648"/>
              <pc:sldLayoutMk cId="0" sldId="2147483656"/>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6"/>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6"/>
              <ac:picMk id="4" creationId="{00000000-0000-0000-0000-000000000000}"/>
            </ac:picMkLst>
          </pc:picChg>
        </pc:sldLayoutChg>
        <pc:sldLayoutChg chg="modSp del">
          <pc:chgData name="Guest User" userId="" providerId="Windows Live" clId="Web-{EB6DDAAC-0334-BAF5-035E-915710856C15}" dt="2025-10-31T03:13:49.608" v="750"/>
          <pc:sldLayoutMkLst>
            <pc:docMk/>
            <pc:sldMasterMk cId="0" sldId="2147483648"/>
            <pc:sldLayoutMk cId="0" sldId="2147483657"/>
          </pc:sldLayoutMkLst>
          <pc:spChg chg="mod">
            <ac:chgData name="Guest User" userId="" providerId="Windows Live" clId="Web-{EB6DDAAC-0334-BAF5-035E-915710856C15}" dt="2025-10-31T03:13:47.561" v="749"/>
            <ac:spMkLst>
              <pc:docMk/>
              <pc:sldMasterMk cId="0" sldId="2147483648"/>
              <pc:sldLayoutMk cId="0" sldId="2147483657"/>
              <ac:spMk id="2" creationId="{00000000-0000-0000-0000-000000000000}"/>
            </ac:spMkLst>
          </pc:spChg>
          <pc:spChg chg="mod">
            <ac:chgData name="Guest User" userId="" providerId="Windows Live" clId="Web-{EB6DDAAC-0334-BAF5-035E-915710856C15}" dt="2025-10-31T03:13:47.561" v="749"/>
            <ac:spMkLst>
              <pc:docMk/>
              <pc:sldMasterMk cId="0" sldId="2147483648"/>
              <pc:sldLayoutMk cId="0" sldId="2147483657"/>
              <ac:spMk id="3" creationId="{00000000-0000-0000-0000-000000000000}"/>
            </ac:spMkLst>
          </pc:spChg>
          <pc:picChg chg="mod">
            <ac:chgData name="Guest User" userId="" providerId="Windows Live" clId="Web-{EB6DDAAC-0334-BAF5-035E-915710856C15}" dt="2025-10-31T03:13:47.561" v="749"/>
            <ac:picMkLst>
              <pc:docMk/>
              <pc:sldMasterMk cId="0" sldId="2147483648"/>
              <pc:sldLayoutMk cId="0" sldId="2147483657"/>
              <ac:picMk id="4" creationId="{00000000-0000-0000-0000-000000000000}"/>
            </ac:picMkLst>
          </pc:picChg>
        </pc:sldLayoutChg>
      </pc:sldMasterChg>
      <pc:sldMasterChg chg="add addSldLayout modSldLayout">
        <pc:chgData name="Guest User" userId="" providerId="Windows Live" clId="Web-{EB6DDAAC-0334-BAF5-035E-915710856C15}" dt="2025-10-31T03:13:49.608" v="750"/>
        <pc:sldMasterMkLst>
          <pc:docMk/>
          <pc:sldMasterMk cId="1029215063" sldId="2147483658"/>
        </pc:sldMasterMkLst>
        <pc:sldLayoutChg chg="add mod replId">
          <pc:chgData name="Guest User" userId="" providerId="Windows Live" clId="Web-{EB6DDAAC-0334-BAF5-035E-915710856C15}" dt="2025-10-31T03:13:49.608" v="750"/>
          <pc:sldLayoutMkLst>
            <pc:docMk/>
            <pc:sldMasterMk cId="1029215063" sldId="2147483658"/>
            <pc:sldLayoutMk cId="1552754132" sldId="2147483659"/>
          </pc:sldLayoutMkLst>
        </pc:sldLayoutChg>
        <pc:sldLayoutChg chg="add mod replId">
          <pc:chgData name="Guest User" userId="" providerId="Windows Live" clId="Web-{EB6DDAAC-0334-BAF5-035E-915710856C15}" dt="2025-10-31T03:13:49.608" v="750"/>
          <pc:sldLayoutMkLst>
            <pc:docMk/>
            <pc:sldMasterMk cId="1029215063" sldId="2147483658"/>
            <pc:sldLayoutMk cId="1011811758" sldId="2147483660"/>
          </pc:sldLayoutMkLst>
        </pc:sldLayoutChg>
        <pc:sldLayoutChg chg="add mod replId">
          <pc:chgData name="Guest User" userId="" providerId="Windows Live" clId="Web-{EB6DDAAC-0334-BAF5-035E-915710856C15}" dt="2025-10-31T03:13:49.608" v="750"/>
          <pc:sldLayoutMkLst>
            <pc:docMk/>
            <pc:sldMasterMk cId="1029215063" sldId="2147483658"/>
            <pc:sldLayoutMk cId="767790064" sldId="2147483661"/>
          </pc:sldLayoutMkLst>
        </pc:sldLayoutChg>
        <pc:sldLayoutChg chg="add mod replId">
          <pc:chgData name="Guest User" userId="" providerId="Windows Live" clId="Web-{EB6DDAAC-0334-BAF5-035E-915710856C15}" dt="2025-10-31T03:13:49.608" v="750"/>
          <pc:sldLayoutMkLst>
            <pc:docMk/>
            <pc:sldMasterMk cId="1029215063" sldId="2147483658"/>
            <pc:sldLayoutMk cId="3070670292" sldId="2147483662"/>
          </pc:sldLayoutMkLst>
        </pc:sldLayoutChg>
        <pc:sldLayoutChg chg="add mod replId">
          <pc:chgData name="Guest User" userId="" providerId="Windows Live" clId="Web-{EB6DDAAC-0334-BAF5-035E-915710856C15}" dt="2025-10-31T03:13:49.608" v="750"/>
          <pc:sldLayoutMkLst>
            <pc:docMk/>
            <pc:sldMasterMk cId="1029215063" sldId="2147483658"/>
            <pc:sldLayoutMk cId="2900939726" sldId="2147483663"/>
          </pc:sldLayoutMkLst>
        </pc:sldLayoutChg>
        <pc:sldLayoutChg chg="add mod replId">
          <pc:chgData name="Guest User" userId="" providerId="Windows Live" clId="Web-{EB6DDAAC-0334-BAF5-035E-915710856C15}" dt="2025-10-31T03:13:49.608" v="750"/>
          <pc:sldLayoutMkLst>
            <pc:docMk/>
            <pc:sldMasterMk cId="1029215063" sldId="2147483658"/>
            <pc:sldLayoutMk cId="1318207295" sldId="2147483664"/>
          </pc:sldLayoutMkLst>
        </pc:sldLayoutChg>
        <pc:sldLayoutChg chg="add mod replId">
          <pc:chgData name="Guest User" userId="" providerId="Windows Live" clId="Web-{EB6DDAAC-0334-BAF5-035E-915710856C15}" dt="2025-10-31T03:13:49.608" v="750"/>
          <pc:sldLayoutMkLst>
            <pc:docMk/>
            <pc:sldMasterMk cId="1029215063" sldId="2147483658"/>
            <pc:sldLayoutMk cId="2097302815" sldId="2147483665"/>
          </pc:sldLayoutMkLst>
        </pc:sldLayoutChg>
        <pc:sldLayoutChg chg="add mod replId">
          <pc:chgData name="Guest User" userId="" providerId="Windows Live" clId="Web-{EB6DDAAC-0334-BAF5-035E-915710856C15}" dt="2025-10-31T03:13:49.608" v="750"/>
          <pc:sldLayoutMkLst>
            <pc:docMk/>
            <pc:sldMasterMk cId="1029215063" sldId="2147483658"/>
            <pc:sldLayoutMk cId="191044886" sldId="2147483666"/>
          </pc:sldLayoutMkLst>
        </pc:sldLayoutChg>
        <pc:sldLayoutChg chg="add mod replId">
          <pc:chgData name="Guest User" userId="" providerId="Windows Live" clId="Web-{EB6DDAAC-0334-BAF5-035E-915710856C15}" dt="2025-10-31T03:13:49.608" v="750"/>
          <pc:sldLayoutMkLst>
            <pc:docMk/>
            <pc:sldMasterMk cId="1029215063" sldId="2147483658"/>
            <pc:sldLayoutMk cId="338406246" sldId="2147483667"/>
          </pc:sldLayoutMkLst>
        </pc:sldLayoutChg>
        <pc:sldLayoutChg chg="add mod replId">
          <pc:chgData name="Guest User" userId="" providerId="Windows Live" clId="Web-{EB6DDAAC-0334-BAF5-035E-915710856C15}" dt="2025-10-31T03:13:49.608" v="750"/>
          <pc:sldLayoutMkLst>
            <pc:docMk/>
            <pc:sldMasterMk cId="1029215063" sldId="2147483658"/>
            <pc:sldLayoutMk cId="1275085078" sldId="2147483668"/>
          </pc:sldLayoutMkLst>
        </pc:sldLayoutChg>
        <pc:sldLayoutChg chg="add mod replId">
          <pc:chgData name="Guest User" userId="" providerId="Windows Live" clId="Web-{EB6DDAAC-0334-BAF5-035E-915710856C15}" dt="2025-10-31T03:13:49.608" v="750"/>
          <pc:sldLayoutMkLst>
            <pc:docMk/>
            <pc:sldMasterMk cId="1029215063" sldId="2147483658"/>
            <pc:sldLayoutMk cId="1270162017" sldId="2147483669"/>
          </pc:sldLayoutMkLst>
        </pc:sldLayoutChg>
        <pc:sldLayoutChg chg="add mod replId">
          <pc:chgData name="Guest User" userId="" providerId="Windows Live" clId="Web-{EB6DDAAC-0334-BAF5-035E-915710856C15}" dt="2025-10-31T03:13:49.608" v="750"/>
          <pc:sldLayoutMkLst>
            <pc:docMk/>
            <pc:sldMasterMk cId="1029215063" sldId="2147483658"/>
            <pc:sldLayoutMk cId="706590858" sldId="2147483670"/>
          </pc:sldLayoutMkLst>
        </pc:sldLayoutChg>
        <pc:sldLayoutChg chg="add mod replId">
          <pc:chgData name="Guest User" userId="" providerId="Windows Live" clId="Web-{EB6DDAAC-0334-BAF5-035E-915710856C15}" dt="2025-10-31T03:13:49.608" v="750"/>
          <pc:sldLayoutMkLst>
            <pc:docMk/>
            <pc:sldMasterMk cId="1029215063" sldId="2147483658"/>
            <pc:sldLayoutMk cId="1708965563" sldId="2147483671"/>
          </pc:sldLayoutMkLst>
        </pc:sldLayoutChg>
        <pc:sldLayoutChg chg="add mod replId">
          <pc:chgData name="Guest User" userId="" providerId="Windows Live" clId="Web-{EB6DDAAC-0334-BAF5-035E-915710856C15}" dt="2025-10-31T03:13:49.608" v="750"/>
          <pc:sldLayoutMkLst>
            <pc:docMk/>
            <pc:sldMasterMk cId="1029215063" sldId="2147483658"/>
            <pc:sldLayoutMk cId="1763217210" sldId="2147483672"/>
          </pc:sldLayoutMkLst>
        </pc:sldLayoutChg>
        <pc:sldLayoutChg chg="add mod replId">
          <pc:chgData name="Guest User" userId="" providerId="Windows Live" clId="Web-{EB6DDAAC-0334-BAF5-035E-915710856C15}" dt="2025-10-31T03:13:49.608" v="750"/>
          <pc:sldLayoutMkLst>
            <pc:docMk/>
            <pc:sldMasterMk cId="1029215063" sldId="2147483658"/>
            <pc:sldLayoutMk cId="1977098344" sldId="2147483673"/>
          </pc:sldLayoutMkLst>
        </pc:sldLayoutChg>
        <pc:sldLayoutChg chg="add mod replId">
          <pc:chgData name="Guest User" userId="" providerId="Windows Live" clId="Web-{EB6DDAAC-0334-BAF5-035E-915710856C15}" dt="2025-10-31T03:13:49.608" v="750"/>
          <pc:sldLayoutMkLst>
            <pc:docMk/>
            <pc:sldMasterMk cId="1029215063" sldId="2147483658"/>
            <pc:sldLayoutMk cId="1586081079" sldId="2147483674"/>
          </pc:sldLayoutMkLst>
        </pc:sldLayoutChg>
        <pc:sldLayoutChg chg="add mod replId">
          <pc:chgData name="Guest User" userId="" providerId="Windows Live" clId="Web-{EB6DDAAC-0334-BAF5-035E-915710856C15}" dt="2025-10-31T03:13:49.608" v="750"/>
          <pc:sldLayoutMkLst>
            <pc:docMk/>
            <pc:sldMasterMk cId="1029215063" sldId="2147483658"/>
            <pc:sldLayoutMk cId="2110356339" sldId="2147483675"/>
          </pc:sldLayoutMkLst>
        </pc:sldLayoutChg>
        <pc:sldLayoutChg chg="add mod replId">
          <pc:chgData name="Guest User" userId="" providerId="Windows Live" clId="Web-{EB6DDAAC-0334-BAF5-035E-915710856C15}" dt="2025-10-31T03:13:49.608" v="750"/>
          <pc:sldLayoutMkLst>
            <pc:docMk/>
            <pc:sldMasterMk cId="1029215063" sldId="2147483658"/>
            <pc:sldLayoutMk cId="2830738748" sldId="2147483676"/>
          </pc:sldLayoutMkLst>
        </pc:sldLayoutChg>
        <pc:sldLayoutChg chg="add mod replId">
          <pc:chgData name="Guest User" userId="" providerId="Windows Live" clId="Web-{EB6DDAAC-0334-BAF5-035E-915710856C15}" dt="2025-10-31T03:13:49.608" v="750"/>
          <pc:sldLayoutMkLst>
            <pc:docMk/>
            <pc:sldMasterMk cId="1029215063" sldId="2147483658"/>
            <pc:sldLayoutMk cId="1042448689"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1C6358F-71AA-7B48-8747-F27648026A62}" type="datetimeFigureOut">
              <a:rPr lang="en-US" smtClean="0"/>
              <a:t>10/30/2025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A510FC0-FB3A-0343-859E-313BA65CAE9D}" type="slidenum">
              <a:rPr lang="en-US" smtClean="0"/>
              <a:t>‹#›</a:t>
            </a:fld>
            <a:endParaRPr lang="en-US"/>
          </a:p>
        </p:txBody>
      </p:sp>
    </p:spTree>
    <p:extLst>
      <p:ext uri="{BB962C8B-B14F-4D97-AF65-F5344CB8AC3E}">
        <p14:creationId xmlns:p14="http://schemas.microsoft.com/office/powerpoint/2010/main" val="49993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1828800"/>
            <a:ext cx="7131050" cy="4937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8666"/>
            </a:lvl1pPr>
          </a:lstStyle>
          <a:p>
            <a:r>
              <a:rPr lang="en-US"/>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275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508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0162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706590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1708965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1763217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1977098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1586081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2110356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2830738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9906000" cy="6858000"/>
          </a:xfrm>
          <a:prstGeom prst="rect">
            <a:avLst/>
          </a:prstGeom>
          <a:solidFill>
            <a:srgbClr val="5C73E6"/>
          </a:solidFill>
          <a:ln/>
        </p:spPr>
      </p:sp>
      <p:sp>
        <p:nvSpPr>
          <p:cNvPr id="3" name="Shape 1"/>
          <p:cNvSpPr/>
          <p:nvPr/>
        </p:nvSpPr>
        <p:spPr>
          <a:xfrm>
            <a:off x="0" y="0"/>
            <a:ext cx="9906000" cy="68580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8693219" y="6457950"/>
            <a:ext cx="1166347" cy="342900"/>
          </a:xfrm>
          <a:prstGeom prst="rect">
            <a:avLst/>
          </a:prstGeom>
        </p:spPr>
      </p:pic>
    </p:spTree>
    <p:extLst>
      <p:ext uri="{BB962C8B-B14F-4D97-AF65-F5344CB8AC3E}">
        <p14:creationId xmlns:p14="http://schemas.microsoft.com/office/powerpoint/2010/main" val="1042448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181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8666"/>
            </a:lvl1pPr>
          </a:lstStyle>
          <a:p>
            <a:r>
              <a:rPr lang="en-US"/>
              <a:t>Click to edit Master title style</a:t>
            </a:r>
          </a:p>
        </p:txBody>
      </p:sp>
      <p:sp>
        <p:nvSpPr>
          <p:cNvPr id="3" name="Text Placeholder 2"/>
          <p:cNvSpPr>
            <a:spLocks noGrp="1"/>
          </p:cNvSpPr>
          <p:nvPr>
            <p:ph type="body" idx="1"/>
          </p:nvPr>
        </p:nvSpPr>
        <p:spPr>
          <a:xfrm>
            <a:off x="675879" y="4589465"/>
            <a:ext cx="8543925" cy="1500187"/>
          </a:xfrm>
        </p:spPr>
        <p:txBody>
          <a:bodyPr/>
          <a:lstStyle>
            <a:lvl1pPr marL="0" indent="0">
              <a:buNone/>
              <a:defRPr sz="3467">
                <a:solidFill>
                  <a:schemeClr val="tx1"/>
                </a:solidFill>
              </a:defRPr>
            </a:lvl1pPr>
            <a:lvl2pPr marL="660380" indent="0">
              <a:buNone/>
              <a:defRPr sz="2889">
                <a:solidFill>
                  <a:schemeClr val="tx1">
                    <a:tint val="75000"/>
                  </a:schemeClr>
                </a:solidFill>
              </a:defRPr>
            </a:lvl2pPr>
            <a:lvl3pPr marL="1320759" indent="0">
              <a:buNone/>
              <a:defRPr sz="2600">
                <a:solidFill>
                  <a:schemeClr val="tx1">
                    <a:tint val="75000"/>
                  </a:schemeClr>
                </a:solidFill>
              </a:defRPr>
            </a:lvl3pPr>
            <a:lvl4pPr marL="1981139" indent="0">
              <a:buNone/>
              <a:defRPr sz="2311">
                <a:solidFill>
                  <a:schemeClr val="tx1">
                    <a:tint val="75000"/>
                  </a:schemeClr>
                </a:solidFill>
              </a:defRPr>
            </a:lvl4pPr>
            <a:lvl5pPr marL="2641519" indent="0">
              <a:buNone/>
              <a:defRPr sz="2311">
                <a:solidFill>
                  <a:schemeClr val="tx1">
                    <a:tint val="75000"/>
                  </a:schemeClr>
                </a:solidFill>
              </a:defRPr>
            </a:lvl5pPr>
            <a:lvl6pPr marL="3301898" indent="0">
              <a:buNone/>
              <a:defRPr sz="2311">
                <a:solidFill>
                  <a:schemeClr val="tx1">
                    <a:tint val="75000"/>
                  </a:schemeClr>
                </a:solidFill>
              </a:defRPr>
            </a:lvl6pPr>
            <a:lvl7pPr marL="3962278" indent="0">
              <a:buNone/>
              <a:defRPr sz="2311">
                <a:solidFill>
                  <a:schemeClr val="tx1">
                    <a:tint val="75000"/>
                  </a:schemeClr>
                </a:solidFill>
              </a:defRPr>
            </a:lvl7pPr>
            <a:lvl8pPr marL="4622658" indent="0">
              <a:buNone/>
              <a:defRPr sz="2311">
                <a:solidFill>
                  <a:schemeClr val="tx1">
                    <a:tint val="75000"/>
                  </a:schemeClr>
                </a:solidFill>
              </a:defRPr>
            </a:lvl8pPr>
            <a:lvl9pPr marL="5283037" indent="0">
              <a:buNone/>
              <a:defRPr sz="231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67790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067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p>
        </p:txBody>
      </p:sp>
      <p:sp>
        <p:nvSpPr>
          <p:cNvPr id="3" name="Text Placeholder 2"/>
          <p:cNvSpPr>
            <a:spLocks noGrp="1"/>
          </p:cNvSpPr>
          <p:nvPr>
            <p:ph type="body" idx="1"/>
          </p:nvPr>
        </p:nvSpPr>
        <p:spPr>
          <a:xfrm>
            <a:off x="682329" y="1681163"/>
            <a:ext cx="4190702" cy="823912"/>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093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820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9730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4622"/>
            </a:lvl1pPr>
          </a:lstStyle>
          <a:p>
            <a:r>
              <a:rPr lang="en-US"/>
              <a:t>Click to edit Master title style</a:t>
            </a:r>
          </a:p>
        </p:txBody>
      </p:sp>
      <p:sp>
        <p:nvSpPr>
          <p:cNvPr id="3" name="Content Placeholder 2"/>
          <p:cNvSpPr>
            <a:spLocks noGrp="1"/>
          </p:cNvSpPr>
          <p:nvPr>
            <p:ph idx="1"/>
          </p:nvPr>
        </p:nvSpPr>
        <p:spPr>
          <a:xfrm>
            <a:off x="4211340" y="987427"/>
            <a:ext cx="5014913" cy="4873625"/>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0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4622"/>
            </a:lvl1pPr>
          </a:lstStyle>
          <a:p>
            <a:r>
              <a:rPr lang="en-US"/>
              <a:t>Click to edit Master title style</a:t>
            </a:r>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endParaRPr lang="en-US"/>
          </a:p>
        </p:txBody>
      </p:sp>
      <p:sp>
        <p:nvSpPr>
          <p:cNvPr id="4" name="Text Placeholder 3"/>
          <p:cNvSpPr>
            <a:spLocks noGrp="1"/>
          </p:cNvSpPr>
          <p:nvPr>
            <p:ph type="body" sz="half" idx="2"/>
          </p:nvPr>
        </p:nvSpPr>
        <p:spPr>
          <a:xfrm>
            <a:off x="682328" y="2057400"/>
            <a:ext cx="3194943" cy="3811588"/>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40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733">
                <a:solidFill>
                  <a:schemeClr val="tx1">
                    <a:tint val="75000"/>
                  </a:schemeClr>
                </a:solidFill>
              </a:defRPr>
            </a:lvl1pPr>
          </a:lstStyle>
          <a:p>
            <a:fld id="{C764DE79-268F-4C1A-8933-263129D2AF90}" type="datetimeFigureOut">
              <a:rPr lang="en-US" dirty="0"/>
              <a:t>10/30/2025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7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2921506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cription: Sir M Visvesvaraya Institute Of Technology Employees ...">
            <a:extLst>
              <a:ext uri="{FF2B5EF4-FFF2-40B4-BE49-F238E27FC236}">
                <a16:creationId xmlns:a16="http://schemas.microsoft.com/office/drawing/2014/main" id="{B852B872-E4BE-8A41-BFC7-89DD77D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401" y="1545941"/>
            <a:ext cx="1632543" cy="16325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4BB6A5-1A11-57FC-C62F-6DD84AA821E4}"/>
              </a:ext>
            </a:extLst>
          </p:cNvPr>
          <p:cNvSpPr txBox="1"/>
          <p:nvPr/>
        </p:nvSpPr>
        <p:spPr>
          <a:xfrm>
            <a:off x="3385421" y="1148020"/>
            <a:ext cx="4006102" cy="200118"/>
          </a:xfrm>
          <a:prstGeom prst="rect">
            <a:avLst/>
          </a:prstGeom>
          <a:noFill/>
        </p:spPr>
        <p:txBody>
          <a:bodyPr rot="0" spcFirstLastPara="0" vertOverflow="overflow" horzOverflow="overflow" vert="horz" wrap="square" lIns="61913" tIns="30956" rIns="61913" bIns="30956" numCol="1" spcCol="0" rtlCol="0" fromWordArt="0" anchor="t" anchorCtr="0" forceAA="0" compatLnSpc="1">
            <a:prstTxWarp prst="textNoShape">
              <a:avLst/>
            </a:prstTxWarp>
            <a:spAutoFit/>
          </a:bodyPr>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r>
              <a:rPr lang="en-US" sz="894">
                <a:ea typeface="Calibri"/>
                <a:cs typeface="Calibri"/>
              </a:rPr>
              <a:t>VISVESVARAYA TECHNOLOGICAL UNIVERSITY</a:t>
            </a:r>
          </a:p>
        </p:txBody>
      </p:sp>
      <p:sp>
        <p:nvSpPr>
          <p:cNvPr id="8" name="TextBox 7">
            <a:extLst>
              <a:ext uri="{FF2B5EF4-FFF2-40B4-BE49-F238E27FC236}">
                <a16:creationId xmlns:a16="http://schemas.microsoft.com/office/drawing/2014/main" id="{339936FE-F4FB-54F7-C968-22AE1A5A452F}"/>
              </a:ext>
            </a:extLst>
          </p:cNvPr>
          <p:cNvSpPr txBox="1"/>
          <p:nvPr/>
        </p:nvSpPr>
        <p:spPr>
          <a:xfrm>
            <a:off x="3535594" y="3432290"/>
            <a:ext cx="3678330" cy="200118"/>
          </a:xfrm>
          <a:prstGeom prst="rect">
            <a:avLst/>
          </a:prstGeom>
          <a:noFill/>
        </p:spPr>
        <p:txBody>
          <a:bodyPr rot="0" spcFirstLastPara="0" vertOverflow="overflow" horzOverflow="overflow" vert="horz" wrap="square" lIns="61913" tIns="30956" rIns="61913" bIns="30956" numCol="1" spcCol="0" rtlCol="0" fromWordArt="0" anchor="t" anchorCtr="0" forceAA="0" compatLnSpc="1">
            <a:prstTxWarp prst="textNoShape">
              <a:avLst/>
            </a:prstTxWarp>
            <a:spAutoFit/>
          </a:bodyPr>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r>
              <a:rPr lang="en-US" sz="894">
                <a:ea typeface="Calibri"/>
                <a:cs typeface="Calibri"/>
              </a:rPr>
              <a:t>PLANTATION AND ADOPTION OF A TREE</a:t>
            </a:r>
          </a:p>
        </p:txBody>
      </p:sp>
      <p:sp>
        <p:nvSpPr>
          <p:cNvPr id="9" name="TextBox 8">
            <a:extLst>
              <a:ext uri="{FF2B5EF4-FFF2-40B4-BE49-F238E27FC236}">
                <a16:creationId xmlns:a16="http://schemas.microsoft.com/office/drawing/2014/main" id="{35E3CB38-B12B-2873-43F1-21972C470C65}"/>
              </a:ext>
            </a:extLst>
          </p:cNvPr>
          <p:cNvSpPr txBox="1"/>
          <p:nvPr/>
        </p:nvSpPr>
        <p:spPr>
          <a:xfrm>
            <a:off x="618597" y="3686935"/>
            <a:ext cx="2649491" cy="200118"/>
          </a:xfrm>
          <a:prstGeom prst="rect">
            <a:avLst/>
          </a:prstGeom>
          <a:noFill/>
        </p:spPr>
        <p:txBody>
          <a:bodyPr rot="0" spcFirstLastPara="0" vertOverflow="overflow" horzOverflow="overflow" vert="horz" wrap="square" lIns="61913" tIns="30956" rIns="61913" bIns="30956" numCol="1" spcCol="0" rtlCol="0" fromWordArt="0" anchor="t" anchorCtr="0" forceAA="0" compatLnSpc="1">
            <a:prstTxWarp prst="textNoShape">
              <a:avLst/>
            </a:prstTxWarp>
            <a:spAutoFit/>
          </a:bodyPr>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r>
              <a:rPr lang="en-US" sz="894">
                <a:ea typeface="Calibri"/>
                <a:cs typeface="Calibri"/>
              </a:rPr>
              <a:t>SUBJECT CODE               :         BSCK307</a:t>
            </a:r>
            <a:endParaRPr lang="en-US" sz="894"/>
          </a:p>
        </p:txBody>
      </p:sp>
      <p:sp>
        <p:nvSpPr>
          <p:cNvPr id="10" name="TextBox 9">
            <a:extLst>
              <a:ext uri="{FF2B5EF4-FFF2-40B4-BE49-F238E27FC236}">
                <a16:creationId xmlns:a16="http://schemas.microsoft.com/office/drawing/2014/main" id="{75A9D717-9760-B521-B148-9795D8DFA155}"/>
              </a:ext>
            </a:extLst>
          </p:cNvPr>
          <p:cNvSpPr txBox="1"/>
          <p:nvPr/>
        </p:nvSpPr>
        <p:spPr>
          <a:xfrm>
            <a:off x="605123" y="3964587"/>
            <a:ext cx="6036468" cy="200118"/>
          </a:xfrm>
          <a:prstGeom prst="rect">
            <a:avLst/>
          </a:prstGeom>
          <a:noFill/>
        </p:spPr>
        <p:txBody>
          <a:bodyPr rot="0" spcFirstLastPara="0" vertOverflow="overflow" horzOverflow="overflow" vert="horz" wrap="square" lIns="61913" tIns="30956" rIns="61913" bIns="30956" numCol="1" spcCol="0" rtlCol="0" fromWordArt="0" anchor="t" anchorCtr="0" forceAA="0" compatLnSpc="1">
            <a:prstTxWarp prst="textNoShape">
              <a:avLst/>
            </a:prstTxWarp>
            <a:spAutoFit/>
          </a:bodyPr>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r>
              <a:rPr lang="en-US" sz="894">
                <a:ea typeface="Calibri"/>
                <a:cs typeface="Calibri"/>
              </a:rPr>
              <a:t>SUBJECT NAME              :         SOCIAL CONNECT AND RESPONSIBILITY</a:t>
            </a:r>
          </a:p>
        </p:txBody>
      </p:sp>
      <p:sp>
        <p:nvSpPr>
          <p:cNvPr id="11" name="TextBox 10">
            <a:extLst>
              <a:ext uri="{FF2B5EF4-FFF2-40B4-BE49-F238E27FC236}">
                <a16:creationId xmlns:a16="http://schemas.microsoft.com/office/drawing/2014/main" id="{F79E3C25-6852-F2F6-51A2-6FCCF7BAB5DB}"/>
              </a:ext>
            </a:extLst>
          </p:cNvPr>
          <p:cNvSpPr txBox="1"/>
          <p:nvPr/>
        </p:nvSpPr>
        <p:spPr>
          <a:xfrm>
            <a:off x="614265" y="4210353"/>
            <a:ext cx="5717801" cy="888127"/>
          </a:xfrm>
          <a:prstGeom prst="rect">
            <a:avLst/>
          </a:prstGeom>
          <a:noFill/>
        </p:spPr>
        <p:txBody>
          <a:bodyPr rot="0" spcFirstLastPara="0" vertOverflow="overflow" horzOverflow="overflow" vert="horz" wrap="square" lIns="61913" tIns="30956" rIns="61913" bIns="30956" numCol="1" spcCol="0" rtlCol="0" fromWordArt="0" anchor="t" anchorCtr="0" forceAA="0" compatLnSpc="1">
            <a:prstTxWarp prst="textNoShape">
              <a:avLst/>
            </a:prstTxWarp>
            <a:spAutoFit/>
          </a:bodyPr>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r>
              <a:rPr lang="en-US" sz="894">
                <a:ea typeface="Calibri"/>
                <a:cs typeface="Calibri"/>
              </a:rPr>
              <a:t>NAME                              :         G PRANATHICHOUDRI</a:t>
            </a:r>
          </a:p>
          <a:p>
            <a:r>
              <a:rPr lang="en-US" sz="894">
                <a:ea typeface="Calibri"/>
                <a:cs typeface="Calibri"/>
              </a:rPr>
              <a:t>USN                                  :         1MV24EC029</a:t>
            </a:r>
          </a:p>
          <a:p>
            <a:r>
              <a:rPr lang="en-US" sz="894">
                <a:ea typeface="Calibri"/>
                <a:cs typeface="Calibri"/>
              </a:rPr>
              <a:t>SEMESTER                       :         3rd SEMESTER</a:t>
            </a:r>
          </a:p>
          <a:p>
            <a:r>
              <a:rPr lang="en-US" sz="894">
                <a:ea typeface="Calibri"/>
                <a:cs typeface="Calibri"/>
              </a:rPr>
              <a:t>SECTION                          :         A SECTION</a:t>
            </a:r>
          </a:p>
          <a:p>
            <a:r>
              <a:rPr lang="en-US" sz="894">
                <a:ea typeface="Calibri"/>
                <a:cs typeface="Calibri"/>
              </a:rPr>
              <a:t>BRANCH                          :         ELECTRONICS AND COMMUNICATION ENGINEERING</a:t>
            </a:r>
          </a:p>
          <a:p>
            <a:r>
              <a:rPr lang="en-US" sz="894">
                <a:ea typeface="Calibri"/>
                <a:cs typeface="Calibri"/>
              </a:rPr>
              <a:t>SUBMISSION DATE        :          31/10/2025</a:t>
            </a:r>
          </a:p>
        </p:txBody>
      </p:sp>
      <p:pic>
        <p:nvPicPr>
          <p:cNvPr id="12" name="Picture 11">
            <a:extLst>
              <a:ext uri="{FF2B5EF4-FFF2-40B4-BE49-F238E27FC236}">
                <a16:creationId xmlns:a16="http://schemas.microsoft.com/office/drawing/2014/main" id="{1104F1E2-79CF-6B0B-E4A3-9A07D3064583}"/>
              </a:ext>
            </a:extLst>
          </p:cNvPr>
          <p:cNvPicPr>
            <a:picLocks noChangeAspect="1"/>
          </p:cNvPicPr>
          <p:nvPr/>
        </p:nvPicPr>
        <p:blipFill>
          <a:blip r:embed="rId3"/>
          <a:stretch>
            <a:fillRect/>
          </a:stretch>
        </p:blipFill>
        <p:spPr>
          <a:xfrm>
            <a:off x="1708" y="6255312"/>
            <a:ext cx="9902585" cy="608124"/>
          </a:xfrm>
          <a:prstGeom prst="rect">
            <a:avLst/>
          </a:prstGeom>
        </p:spPr>
      </p:pic>
    </p:spTree>
    <p:extLst>
      <p:ext uri="{BB962C8B-B14F-4D97-AF65-F5344CB8AC3E}">
        <p14:creationId xmlns:p14="http://schemas.microsoft.com/office/powerpoint/2010/main" val="48324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37462" y="1331070"/>
            <a:ext cx="5116327" cy="3779323"/>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920"/>
              </a:lnSpc>
              <a:buNone/>
            </a:pPr>
            <a:r>
              <a:rPr lang="en-US" sz="7922">
                <a:solidFill>
                  <a:srgbClr val="1B1B27"/>
                </a:solidFill>
                <a:latin typeface="Alexandria" pitchFamily="34" charset="0"/>
                <a:ea typeface="Alexandria" pitchFamily="34" charset="-122"/>
                <a:cs typeface="Alexandria" pitchFamily="34" charset="-120"/>
              </a:rPr>
              <a:t>Medicinal Mushrooms</a:t>
            </a:r>
            <a:endParaRPr lang="en-US" sz="7922"/>
          </a:p>
        </p:txBody>
      </p:sp>
      <p:sp>
        <p:nvSpPr>
          <p:cNvPr id="4" name="Text 1"/>
          <p:cNvSpPr/>
          <p:nvPr/>
        </p:nvSpPr>
        <p:spPr>
          <a:xfrm>
            <a:off x="537462" y="5311930"/>
            <a:ext cx="5116327" cy="215001"/>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93"/>
              </a:lnSpc>
              <a:buNone/>
            </a:pPr>
            <a:r>
              <a:rPr lang="en-US" sz="1050">
                <a:solidFill>
                  <a:srgbClr val="404155"/>
                </a:solidFill>
                <a:latin typeface="Nobile" pitchFamily="34" charset="0"/>
                <a:ea typeface="Nobile" pitchFamily="34" charset="-122"/>
                <a:cs typeface="Nobile" pitchFamily="34" charset="-120"/>
              </a:rPr>
              <a:t>An Integrative Approach to Wellness</a:t>
            </a:r>
            <a:endParaRPr lang="en-US" sz="1050"/>
          </a:p>
        </p:txBody>
      </p:sp>
      <p:pic>
        <p:nvPicPr>
          <p:cNvPr id="7" name="Picture 6">
            <a:extLst>
              <a:ext uri="{FF2B5EF4-FFF2-40B4-BE49-F238E27FC236}">
                <a16:creationId xmlns:a16="http://schemas.microsoft.com/office/drawing/2014/main" id="{92FC432A-2907-DBD2-E2B2-FB953F791C20}"/>
              </a:ext>
            </a:extLst>
          </p:cNvPr>
          <p:cNvPicPr>
            <a:picLocks noChangeAspect="1"/>
          </p:cNvPicPr>
          <p:nvPr/>
        </p:nvPicPr>
        <p:blipFill>
          <a:blip r:embed="rId4"/>
          <a:stretch>
            <a:fillRect/>
          </a:stretch>
        </p:blipFill>
        <p:spPr>
          <a:xfrm>
            <a:off x="1708" y="6255312"/>
            <a:ext cx="9902585" cy="608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71593" y="829643"/>
            <a:ext cx="4022620" cy="212180"/>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59"/>
              </a:lnSpc>
              <a:buNone/>
            </a:pPr>
            <a:r>
              <a:rPr lang="en-US" sz="948">
                <a:solidFill>
                  <a:srgbClr val="1B1B27"/>
                </a:solidFill>
                <a:latin typeface="Alexandria"/>
                <a:ea typeface="Alexandria" pitchFamily="34" charset="-122"/>
                <a:cs typeface="Alexandria"/>
              </a:rPr>
              <a:t>The Ancient Remedy: A Timeless Path to Health</a:t>
            </a:r>
            <a:endParaRPr lang="en-US" sz="948">
              <a:latin typeface="Alexandria"/>
              <a:ea typeface="Calibri"/>
              <a:cs typeface="Alexandria"/>
            </a:endParaRPr>
          </a:p>
        </p:txBody>
      </p:sp>
      <p:sp>
        <p:nvSpPr>
          <p:cNvPr id="3" name="Text 1"/>
          <p:cNvSpPr/>
          <p:nvPr/>
        </p:nvSpPr>
        <p:spPr>
          <a:xfrm>
            <a:off x="262488" y="1050112"/>
            <a:ext cx="9381024" cy="201148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846"/>
              </a:lnSpc>
              <a:buNone/>
            </a:pPr>
            <a:r>
              <a:rPr lang="en-US" sz="813">
                <a:solidFill>
                  <a:srgbClr val="404155"/>
                </a:solidFill>
                <a:latin typeface="Nobile"/>
                <a:ea typeface="Nobile" pitchFamily="34" charset="-122"/>
                <a:cs typeface="Nobile" pitchFamily="34" charset="-120"/>
              </a:rPr>
              <a:t>For millennia, various cultures have recognized the potent healing properties of fungi, moving them far </a:t>
            </a:r>
            <a:r>
              <a:rPr lang="en-US" sz="813" b="1">
                <a:solidFill>
                  <a:srgbClr val="404155"/>
                </a:solidFill>
                <a:latin typeface="Nobile"/>
                <a:ea typeface="Nobile" pitchFamily="34" charset="-122"/>
                <a:cs typeface="Nobile" pitchFamily="34" charset="-120"/>
              </a:rPr>
              <a:t>Beyond the Kitchen</a:t>
            </a:r>
            <a:r>
              <a:rPr lang="en-US" sz="813">
                <a:solidFill>
                  <a:srgbClr val="404155"/>
                </a:solidFill>
                <a:latin typeface="Nobile"/>
                <a:ea typeface="Nobile" pitchFamily="34" charset="-122"/>
                <a:cs typeface="Nobile" pitchFamily="34" charset="-120"/>
              </a:rPr>
              <a:t> and into the realm of therapeutic agents. </a:t>
            </a:r>
            <a:endParaRPr lang="en-US" sz="813">
              <a:latin typeface="Nobile"/>
              <a:ea typeface="Calibri"/>
              <a:cs typeface="Calibri"/>
            </a:endParaRPr>
          </a:p>
        </p:txBody>
      </p:sp>
      <p:sp>
        <p:nvSpPr>
          <p:cNvPr id="4" name="Text 2"/>
          <p:cNvSpPr/>
          <p:nvPr/>
        </p:nvSpPr>
        <p:spPr>
          <a:xfrm>
            <a:off x="271593" y="1384864"/>
            <a:ext cx="951985" cy="106089"/>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813"/>
              </a:lnSpc>
              <a:buNone/>
            </a:pPr>
            <a:r>
              <a:rPr lang="en-US" sz="948">
                <a:solidFill>
                  <a:srgbClr val="1B1B27"/>
                </a:solidFill>
                <a:latin typeface="Alexandria"/>
                <a:ea typeface="Alexandria" pitchFamily="34" charset="-122"/>
                <a:cs typeface="Alexandria"/>
              </a:rPr>
              <a:t>From Forage to Pharm</a:t>
            </a:r>
            <a:endParaRPr lang="en-US" sz="948">
              <a:latin typeface="Alexandria"/>
              <a:ea typeface="Calibri"/>
              <a:cs typeface="Alexandria"/>
            </a:endParaRPr>
          </a:p>
        </p:txBody>
      </p:sp>
      <p:sp>
        <p:nvSpPr>
          <p:cNvPr id="5" name="Text 3"/>
          <p:cNvSpPr/>
          <p:nvPr/>
        </p:nvSpPr>
        <p:spPr>
          <a:xfrm>
            <a:off x="271593" y="1713612"/>
            <a:ext cx="4598615" cy="325766"/>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846"/>
              </a:lnSpc>
              <a:buNone/>
            </a:pPr>
            <a:r>
              <a:rPr lang="en-US" sz="813">
                <a:solidFill>
                  <a:srgbClr val="404155"/>
                </a:solidFill>
                <a:latin typeface="Nobile"/>
                <a:ea typeface="Nobile" pitchFamily="34" charset="-122"/>
                <a:cs typeface="Nobile" pitchFamily="34" charset="-120"/>
              </a:rPr>
              <a:t>The concept of medicinal mushrooms is not new. Figures like </a:t>
            </a:r>
            <a:r>
              <a:rPr lang="en-US" sz="813" b="1">
                <a:solidFill>
                  <a:srgbClr val="1B54DA"/>
                </a:solidFill>
                <a:latin typeface="Nobile"/>
                <a:ea typeface="Nobile" pitchFamily="34" charset="-122"/>
                <a:cs typeface="Nobile" pitchFamily="34" charset="-120"/>
              </a:rPr>
              <a:t>Hippocrates</a:t>
            </a:r>
            <a:r>
              <a:rPr lang="en-US" sz="813">
                <a:solidFill>
                  <a:srgbClr val="404155"/>
                </a:solidFill>
                <a:latin typeface="Nobile"/>
                <a:ea typeface="Nobile" pitchFamily="34" charset="-122"/>
                <a:cs typeface="Nobile" pitchFamily="34" charset="-120"/>
              </a:rPr>
              <a:t> mentioned mushrooms for their anti-inflammatory effects, and they form a cornerstone of Traditional Chinese Medicine (TCM), where species like </a:t>
            </a:r>
            <a:r>
              <a:rPr lang="en-US" sz="813" b="1">
                <a:solidFill>
                  <a:srgbClr val="404155"/>
                </a:solidFill>
                <a:latin typeface="Nobile"/>
                <a:ea typeface="Nobile" pitchFamily="34" charset="-122"/>
                <a:cs typeface="Nobile" pitchFamily="34" charset="-120"/>
              </a:rPr>
              <a:t>Reishi</a:t>
            </a:r>
            <a:r>
              <a:rPr lang="en-US" sz="813">
                <a:solidFill>
                  <a:srgbClr val="404155"/>
                </a:solidFill>
                <a:latin typeface="Nobile"/>
                <a:ea typeface="Nobile" pitchFamily="34" charset="-122"/>
                <a:cs typeface="Nobile" pitchFamily="34" charset="-120"/>
              </a:rPr>
              <a:t> (Lingzhi) have been revered for centuries as symbols of longevity and spiritual potency.</a:t>
            </a:r>
            <a:endParaRPr lang="en-US" sz="813">
              <a:latin typeface="Nobile"/>
              <a:ea typeface="Calibri"/>
              <a:cs typeface="Calibri"/>
            </a:endParaRPr>
          </a:p>
        </p:txBody>
      </p:sp>
      <p:sp>
        <p:nvSpPr>
          <p:cNvPr id="6" name="Shape 4"/>
          <p:cNvSpPr/>
          <p:nvPr/>
        </p:nvSpPr>
        <p:spPr>
          <a:xfrm>
            <a:off x="262489" y="2498121"/>
            <a:ext cx="4598615" cy="570998"/>
          </a:xfrm>
          <a:prstGeom prst="roundRect">
            <a:avLst>
              <a:gd name="adj" fmla="val 4996"/>
            </a:avLst>
          </a:prstGeom>
          <a:solidFill>
            <a:srgbClr val="BBCDF7"/>
          </a:solidFill>
          <a:ln/>
        </p:spPr>
      </p:sp>
      <p:pic>
        <p:nvPicPr>
          <p:cNvPr id="7" name="Image 0" descr="preencoded.png"/>
          <p:cNvPicPr>
            <a:picLocks noChangeAspect="1"/>
          </p:cNvPicPr>
          <p:nvPr/>
        </p:nvPicPr>
        <p:blipFill>
          <a:blip r:embed="rId3"/>
          <a:stretch>
            <a:fillRect/>
          </a:stretch>
        </p:blipFill>
        <p:spPr>
          <a:xfrm>
            <a:off x="339471" y="2099494"/>
            <a:ext cx="106089" cy="84888"/>
          </a:xfrm>
          <a:prstGeom prst="rect">
            <a:avLst/>
          </a:prstGeom>
        </p:spPr>
      </p:pic>
      <p:sp>
        <p:nvSpPr>
          <p:cNvPr id="8" name="Text 5"/>
          <p:cNvSpPr/>
          <p:nvPr/>
        </p:nvSpPr>
        <p:spPr>
          <a:xfrm>
            <a:off x="267610" y="2692187"/>
            <a:ext cx="1565661" cy="17892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813"/>
              </a:lnSpc>
              <a:buNone/>
            </a:pPr>
            <a:r>
              <a:rPr lang="en-US" sz="948">
                <a:solidFill>
                  <a:srgbClr val="000000"/>
                </a:solidFill>
                <a:latin typeface="Alexandria"/>
                <a:ea typeface="Alexandria" pitchFamily="34" charset="-122"/>
                <a:cs typeface="Alexandria"/>
              </a:rPr>
              <a:t>Defining Medicinal Mushrooms</a:t>
            </a:r>
            <a:endParaRPr lang="en-US" sz="948">
              <a:latin typeface="Alexandria"/>
              <a:ea typeface="Calibri"/>
              <a:cs typeface="Alexandria"/>
            </a:endParaRPr>
          </a:p>
        </p:txBody>
      </p:sp>
      <p:sp>
        <p:nvSpPr>
          <p:cNvPr id="9" name="Text 6"/>
          <p:cNvSpPr/>
          <p:nvPr/>
        </p:nvSpPr>
        <p:spPr>
          <a:xfrm>
            <a:off x="267610" y="3385126"/>
            <a:ext cx="4598453" cy="554054"/>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846"/>
              </a:lnSpc>
              <a:buNone/>
            </a:pPr>
            <a:r>
              <a:rPr lang="en-US" sz="813">
                <a:solidFill>
                  <a:srgbClr val="000000"/>
                </a:solidFill>
                <a:latin typeface="Nobile"/>
                <a:ea typeface="Nobile" pitchFamily="34" charset="-122"/>
                <a:cs typeface="Nobile" pitchFamily="34" charset="-120"/>
              </a:rPr>
              <a:t>These are macroscopic fungi used as food or dietary supplements with the aim of promoting health, stimulating the immune system, and acting as adaptogens—helping the body resist physical, chemical, and biological stressors.</a:t>
            </a:r>
            <a:endParaRPr lang="en-US" sz="813">
              <a:latin typeface="Nobile"/>
              <a:ea typeface="Calibri"/>
              <a:cs typeface="Calibri"/>
            </a:endParaRPr>
          </a:p>
        </p:txBody>
      </p:sp>
      <p:pic>
        <p:nvPicPr>
          <p:cNvPr id="11" name="Picture 10">
            <a:extLst>
              <a:ext uri="{FF2B5EF4-FFF2-40B4-BE49-F238E27FC236}">
                <a16:creationId xmlns:a16="http://schemas.microsoft.com/office/drawing/2014/main" id="{851C77A8-BD93-9BC0-969E-2E7D81135915}"/>
              </a:ext>
            </a:extLst>
          </p:cNvPr>
          <p:cNvPicPr>
            <a:picLocks noChangeAspect="1"/>
          </p:cNvPicPr>
          <p:nvPr/>
        </p:nvPicPr>
        <p:blipFill>
          <a:blip r:embed="rId4"/>
          <a:stretch>
            <a:fillRect/>
          </a:stretch>
        </p:blipFill>
        <p:spPr>
          <a:xfrm>
            <a:off x="1709" y="6435577"/>
            <a:ext cx="9902585" cy="4106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97310" y="839338"/>
            <a:ext cx="4156304" cy="240373"/>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828"/>
              </a:lnSpc>
              <a:buNone/>
            </a:pPr>
            <a:r>
              <a:rPr lang="en-US" sz="948">
                <a:solidFill>
                  <a:srgbClr val="1B1B27"/>
                </a:solidFill>
                <a:latin typeface="Alexandria"/>
                <a:ea typeface="Alexandria" pitchFamily="34" charset="-122"/>
                <a:cs typeface="Alexandria"/>
              </a:rPr>
              <a:t>The Bioactive Arsenal: Unpacking the Science</a:t>
            </a:r>
            <a:endParaRPr lang="en-US" sz="948">
              <a:latin typeface="Alexandria"/>
              <a:cs typeface="Alexandria"/>
            </a:endParaRPr>
          </a:p>
        </p:txBody>
      </p:sp>
      <p:sp>
        <p:nvSpPr>
          <p:cNvPr id="3" name="Text 1"/>
          <p:cNvSpPr/>
          <p:nvPr/>
        </p:nvSpPr>
        <p:spPr>
          <a:xfrm>
            <a:off x="297310" y="1228366"/>
            <a:ext cx="9407868" cy="11890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813">
                <a:solidFill>
                  <a:srgbClr val="404155"/>
                </a:solidFill>
                <a:latin typeface="Nobile"/>
                <a:ea typeface="Nobile" pitchFamily="34" charset="-122"/>
                <a:cs typeface="Nobile" pitchFamily="34" charset="-120"/>
              </a:rPr>
              <a:t>The therapeutic efficacy of medicinal mushrooms is rooted in a rich array of complex compounds, often referred to as nature's </a:t>
            </a:r>
            <a:r>
              <a:rPr lang="en-US" sz="813" b="1">
                <a:solidFill>
                  <a:srgbClr val="404155"/>
                </a:solidFill>
                <a:latin typeface="Nobile"/>
                <a:ea typeface="Nobile" pitchFamily="34" charset="-122"/>
                <a:cs typeface="Nobile" pitchFamily="34" charset="-120"/>
              </a:rPr>
              <a:t>Bioactive Arsenal</a:t>
            </a:r>
            <a:r>
              <a:rPr lang="en-US" sz="813">
                <a:solidFill>
                  <a:srgbClr val="404155"/>
                </a:solidFill>
                <a:latin typeface="Nobile"/>
                <a:ea typeface="Nobile" pitchFamily="34" charset="-122"/>
                <a:cs typeface="Nobile" pitchFamily="34" charset="-120"/>
              </a:rPr>
              <a:t>.</a:t>
            </a:r>
            <a:endParaRPr lang="en-US" sz="813">
              <a:latin typeface="Nobile"/>
              <a:ea typeface="Calibri"/>
              <a:cs typeface="Calibri"/>
            </a:endParaRPr>
          </a:p>
        </p:txBody>
      </p:sp>
      <p:sp>
        <p:nvSpPr>
          <p:cNvPr id="4" name="Shape 2"/>
          <p:cNvSpPr/>
          <p:nvPr/>
        </p:nvSpPr>
        <p:spPr>
          <a:xfrm>
            <a:off x="297309" y="1534322"/>
            <a:ext cx="3054189" cy="787933"/>
          </a:xfrm>
          <a:prstGeom prst="roundRect">
            <a:avLst>
              <a:gd name="adj" fmla="val 6286"/>
            </a:avLst>
          </a:prstGeom>
          <a:solidFill>
            <a:srgbClr val="F9F9FF"/>
          </a:solidFill>
          <a:ln/>
        </p:spPr>
      </p:sp>
      <p:sp>
        <p:nvSpPr>
          <p:cNvPr id="5" name="Shape 3"/>
          <p:cNvSpPr/>
          <p:nvPr/>
        </p:nvSpPr>
        <p:spPr>
          <a:xfrm>
            <a:off x="297309" y="1532043"/>
            <a:ext cx="3054189" cy="41275"/>
          </a:xfrm>
          <a:prstGeom prst="roundRect">
            <a:avLst>
              <a:gd name="adj" fmla="val 75650"/>
            </a:avLst>
          </a:prstGeom>
          <a:solidFill>
            <a:srgbClr val="1B54DA"/>
          </a:solidFill>
          <a:ln/>
        </p:spPr>
      </p:sp>
      <p:sp>
        <p:nvSpPr>
          <p:cNvPr id="6" name="Shape 4"/>
          <p:cNvSpPr/>
          <p:nvPr/>
        </p:nvSpPr>
        <p:spPr>
          <a:xfrm>
            <a:off x="1712913" y="1430871"/>
            <a:ext cx="222982" cy="222982"/>
          </a:xfrm>
          <a:prstGeom prst="roundRect">
            <a:avLst>
              <a:gd name="adj" fmla="val 277657"/>
            </a:avLst>
          </a:prstGeom>
          <a:solidFill>
            <a:srgbClr val="1B54DA"/>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9824" y="1497702"/>
            <a:ext cx="89160" cy="89160"/>
          </a:xfrm>
          <a:prstGeom prst="rect">
            <a:avLst/>
          </a:prstGeom>
        </p:spPr>
      </p:pic>
      <p:sp>
        <p:nvSpPr>
          <p:cNvPr id="8" name="Text 5"/>
          <p:cNvSpPr/>
          <p:nvPr/>
        </p:nvSpPr>
        <p:spPr>
          <a:xfrm>
            <a:off x="389995" y="1728179"/>
            <a:ext cx="1173232" cy="148329"/>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948">
                <a:solidFill>
                  <a:srgbClr val="404155"/>
                </a:solidFill>
                <a:latin typeface="Alexandria"/>
                <a:ea typeface="Alexandria" pitchFamily="34" charset="-122"/>
                <a:cs typeface="Alexandria"/>
              </a:rPr>
              <a:t>Beta-Glucans (β-Glucans)</a:t>
            </a:r>
            <a:endParaRPr lang="en-US" sz="948">
              <a:latin typeface="Alexandria"/>
              <a:ea typeface="Calibri"/>
              <a:cs typeface="Alexandria"/>
            </a:endParaRPr>
          </a:p>
        </p:txBody>
      </p:sp>
      <p:sp>
        <p:nvSpPr>
          <p:cNvPr id="9" name="Text 6"/>
          <p:cNvSpPr/>
          <p:nvPr/>
        </p:nvSpPr>
        <p:spPr>
          <a:xfrm>
            <a:off x="381955" y="1888926"/>
            <a:ext cx="2884897" cy="356723"/>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813">
                <a:solidFill>
                  <a:srgbClr val="404155"/>
                </a:solidFill>
                <a:latin typeface="Nobile"/>
                <a:ea typeface="Nobile" pitchFamily="34" charset="-122"/>
                <a:cs typeface="Nobile" pitchFamily="34" charset="-120"/>
              </a:rPr>
              <a:t>Polysaccharides that are the primary compounds responsible for the immunomodulating effects. They interact with receptors on immune cells (like macrophages and natural killer cells) to trigger defensive responses.</a:t>
            </a:r>
            <a:endParaRPr lang="en-US" sz="813">
              <a:latin typeface="Nobile"/>
              <a:ea typeface="Calibri"/>
              <a:cs typeface="Calibri"/>
            </a:endParaRPr>
          </a:p>
        </p:txBody>
      </p:sp>
      <p:sp>
        <p:nvSpPr>
          <p:cNvPr id="10" name="Shape 7"/>
          <p:cNvSpPr/>
          <p:nvPr/>
        </p:nvSpPr>
        <p:spPr>
          <a:xfrm>
            <a:off x="3425826" y="1542362"/>
            <a:ext cx="3054269" cy="787933"/>
          </a:xfrm>
          <a:prstGeom prst="roundRect">
            <a:avLst>
              <a:gd name="adj" fmla="val 6286"/>
            </a:avLst>
          </a:prstGeom>
          <a:solidFill>
            <a:srgbClr val="F9F9FF"/>
          </a:solidFill>
          <a:ln/>
        </p:spPr>
      </p:sp>
      <p:sp>
        <p:nvSpPr>
          <p:cNvPr id="11" name="Shape 8"/>
          <p:cNvSpPr/>
          <p:nvPr/>
        </p:nvSpPr>
        <p:spPr>
          <a:xfrm>
            <a:off x="3425826" y="1532043"/>
            <a:ext cx="3054269" cy="41275"/>
          </a:xfrm>
          <a:prstGeom prst="roundRect">
            <a:avLst>
              <a:gd name="adj" fmla="val 75650"/>
            </a:avLst>
          </a:prstGeom>
          <a:solidFill>
            <a:srgbClr val="1B54DA"/>
          </a:solidFill>
          <a:ln/>
        </p:spPr>
      </p:sp>
      <p:sp>
        <p:nvSpPr>
          <p:cNvPr id="12" name="Shape 9"/>
          <p:cNvSpPr/>
          <p:nvPr/>
        </p:nvSpPr>
        <p:spPr>
          <a:xfrm>
            <a:off x="4841429" y="1430871"/>
            <a:ext cx="222982" cy="222982"/>
          </a:xfrm>
          <a:prstGeom prst="roundRect">
            <a:avLst>
              <a:gd name="adj" fmla="val 277657"/>
            </a:avLst>
          </a:prstGeom>
          <a:solidFill>
            <a:srgbClr val="1B54DA"/>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8339" y="1497702"/>
            <a:ext cx="89160" cy="89160"/>
          </a:xfrm>
          <a:prstGeom prst="rect">
            <a:avLst/>
          </a:prstGeom>
        </p:spPr>
      </p:pic>
      <p:sp>
        <p:nvSpPr>
          <p:cNvPr id="14" name="Text 10"/>
          <p:cNvSpPr/>
          <p:nvPr/>
        </p:nvSpPr>
        <p:spPr>
          <a:xfrm>
            <a:off x="3518512" y="1728180"/>
            <a:ext cx="929252" cy="11616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948">
                <a:solidFill>
                  <a:srgbClr val="404155"/>
                </a:solidFill>
                <a:latin typeface="Alexandria"/>
                <a:ea typeface="Alexandria" pitchFamily="34" charset="-122"/>
                <a:cs typeface="Alexandria"/>
              </a:rPr>
              <a:t>Triterpenoids</a:t>
            </a:r>
            <a:endParaRPr lang="en-US" sz="948">
              <a:latin typeface="Alexandria"/>
              <a:cs typeface="Alexandria"/>
            </a:endParaRPr>
          </a:p>
        </p:txBody>
      </p:sp>
      <p:sp>
        <p:nvSpPr>
          <p:cNvPr id="15" name="Text 11"/>
          <p:cNvSpPr/>
          <p:nvPr/>
        </p:nvSpPr>
        <p:spPr>
          <a:xfrm>
            <a:off x="3518511" y="1888926"/>
            <a:ext cx="2884978" cy="356723"/>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813">
                <a:solidFill>
                  <a:srgbClr val="404155"/>
                </a:solidFill>
                <a:latin typeface="Nobile"/>
                <a:ea typeface="Nobile" pitchFamily="34" charset="-122"/>
                <a:cs typeface="Nobile" pitchFamily="34" charset="-120"/>
              </a:rPr>
              <a:t>Found notably in Reishi, these bitter compounds contribute to the adaptogenic and anti-inflammatory properties. They help regulate histamine release and support liver function.</a:t>
            </a:r>
            <a:endParaRPr lang="en-US" sz="813">
              <a:latin typeface="Nobile"/>
              <a:ea typeface="Calibri"/>
              <a:cs typeface="Calibri"/>
            </a:endParaRPr>
          </a:p>
        </p:txBody>
      </p:sp>
      <p:sp>
        <p:nvSpPr>
          <p:cNvPr id="16" name="Shape 12"/>
          <p:cNvSpPr/>
          <p:nvPr/>
        </p:nvSpPr>
        <p:spPr>
          <a:xfrm>
            <a:off x="6554422" y="1542362"/>
            <a:ext cx="3054269" cy="787933"/>
          </a:xfrm>
          <a:prstGeom prst="roundRect">
            <a:avLst>
              <a:gd name="adj" fmla="val 6286"/>
            </a:avLst>
          </a:prstGeom>
          <a:solidFill>
            <a:srgbClr val="F9F9FF"/>
          </a:solidFill>
          <a:ln/>
        </p:spPr>
      </p:sp>
      <p:sp>
        <p:nvSpPr>
          <p:cNvPr id="17" name="Shape 13"/>
          <p:cNvSpPr/>
          <p:nvPr/>
        </p:nvSpPr>
        <p:spPr>
          <a:xfrm>
            <a:off x="6554422" y="1532043"/>
            <a:ext cx="3054269" cy="41275"/>
          </a:xfrm>
          <a:prstGeom prst="roundRect">
            <a:avLst>
              <a:gd name="adj" fmla="val 75650"/>
            </a:avLst>
          </a:prstGeom>
          <a:solidFill>
            <a:srgbClr val="1B54DA"/>
          </a:solidFill>
          <a:ln/>
        </p:spPr>
      </p:sp>
      <p:sp>
        <p:nvSpPr>
          <p:cNvPr id="18" name="Shape 14"/>
          <p:cNvSpPr/>
          <p:nvPr/>
        </p:nvSpPr>
        <p:spPr>
          <a:xfrm>
            <a:off x="7970025" y="1430871"/>
            <a:ext cx="222982" cy="222982"/>
          </a:xfrm>
          <a:prstGeom prst="roundRect">
            <a:avLst>
              <a:gd name="adj" fmla="val 277657"/>
            </a:avLst>
          </a:prstGeom>
          <a:solidFill>
            <a:srgbClr val="1B54DA"/>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36936" y="1497702"/>
            <a:ext cx="89160" cy="89160"/>
          </a:xfrm>
          <a:prstGeom prst="rect">
            <a:avLst/>
          </a:prstGeom>
        </p:spPr>
      </p:pic>
      <p:sp>
        <p:nvSpPr>
          <p:cNvPr id="20" name="Text 15"/>
          <p:cNvSpPr/>
          <p:nvPr/>
        </p:nvSpPr>
        <p:spPr>
          <a:xfrm>
            <a:off x="6639068" y="1712099"/>
            <a:ext cx="1132217" cy="11639"/>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948">
                <a:solidFill>
                  <a:srgbClr val="404155"/>
                </a:solidFill>
                <a:latin typeface="Alexandria"/>
                <a:ea typeface="Alexandria" pitchFamily="34" charset="-122"/>
                <a:cs typeface="Alexandria"/>
              </a:rPr>
              <a:t>Alkaloids &amp; Nucleoside</a:t>
            </a:r>
            <a:r>
              <a:rPr lang="en-US" sz="711">
                <a:solidFill>
                  <a:srgbClr val="404155"/>
                </a:solidFill>
                <a:latin typeface="Alexandria"/>
                <a:ea typeface="Alexandria" pitchFamily="34" charset="-122"/>
                <a:cs typeface="Alexandria"/>
              </a:rPr>
              <a:t>s</a:t>
            </a:r>
            <a:endParaRPr lang="en-US" sz="711">
              <a:latin typeface="Alexandria"/>
              <a:cs typeface="Alexandria"/>
            </a:endParaRPr>
          </a:p>
        </p:txBody>
      </p:sp>
      <p:sp>
        <p:nvSpPr>
          <p:cNvPr id="21" name="Text 16"/>
          <p:cNvSpPr/>
          <p:nvPr/>
        </p:nvSpPr>
        <p:spPr>
          <a:xfrm>
            <a:off x="6639067" y="1888926"/>
            <a:ext cx="2884978" cy="356723"/>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813">
                <a:solidFill>
                  <a:srgbClr val="404155"/>
                </a:solidFill>
                <a:latin typeface="Nobile"/>
                <a:ea typeface="Nobile" pitchFamily="34" charset="-122"/>
                <a:cs typeface="Nobile" pitchFamily="34" charset="-120"/>
              </a:rPr>
              <a:t>These compounds, including adenosine and cordycepin (in Cordyceps), play roles in energy metabolism, cardiovascular health, and exhibiting direct antiviral activity</a:t>
            </a:r>
            <a:r>
              <a:rPr lang="en-US" sz="576">
                <a:solidFill>
                  <a:srgbClr val="404155"/>
                </a:solidFill>
                <a:latin typeface="Nobile"/>
                <a:ea typeface="Nobile" pitchFamily="34" charset="-122"/>
                <a:cs typeface="Nobile" pitchFamily="34" charset="-120"/>
              </a:rPr>
              <a:t>.</a:t>
            </a:r>
            <a:endParaRPr lang="en-US" sz="576">
              <a:latin typeface="Nobile"/>
            </a:endParaRPr>
          </a:p>
        </p:txBody>
      </p:sp>
      <p:sp>
        <p:nvSpPr>
          <p:cNvPr id="22" name="Text 17"/>
          <p:cNvSpPr/>
          <p:nvPr/>
        </p:nvSpPr>
        <p:spPr>
          <a:xfrm>
            <a:off x="297310" y="2441786"/>
            <a:ext cx="1512664" cy="139303"/>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083"/>
              </a:lnSpc>
              <a:buNone/>
            </a:pPr>
            <a:r>
              <a:rPr lang="en-US" sz="846">
                <a:solidFill>
                  <a:srgbClr val="1B1B27"/>
                </a:solidFill>
                <a:latin typeface="Alexandria" pitchFamily="34" charset="0"/>
                <a:ea typeface="Alexandria" pitchFamily="34" charset="-122"/>
                <a:cs typeface="Alexandria" pitchFamily="34" charset="-120"/>
              </a:rPr>
              <a:t>Focus: Immunomodulation</a:t>
            </a:r>
            <a:endParaRPr lang="en-US" sz="846"/>
          </a:p>
        </p:txBody>
      </p:sp>
      <p:pic>
        <p:nvPicPr>
          <p:cNvPr id="23" name="Image 3" descr="preencoded.png"/>
          <p:cNvPicPr>
            <a:picLocks noChangeAspect="1"/>
          </p:cNvPicPr>
          <p:nvPr/>
        </p:nvPicPr>
        <p:blipFill>
          <a:blip r:embed="rId9"/>
          <a:stretch>
            <a:fillRect/>
          </a:stretch>
        </p:blipFill>
        <p:spPr>
          <a:xfrm>
            <a:off x="64132" y="2580012"/>
            <a:ext cx="9327463" cy="3778887"/>
          </a:xfrm>
          <a:prstGeom prst="rect">
            <a:avLst/>
          </a:prstGeom>
        </p:spPr>
      </p:pic>
      <p:sp>
        <p:nvSpPr>
          <p:cNvPr id="24" name="Text 18"/>
          <p:cNvSpPr/>
          <p:nvPr/>
        </p:nvSpPr>
        <p:spPr>
          <a:xfrm>
            <a:off x="7117940" y="3129688"/>
            <a:ext cx="2059779" cy="257472"/>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117"/>
              </a:lnSpc>
              <a:buNone/>
            </a:pPr>
            <a:r>
              <a:rPr lang="en-US" sz="914">
                <a:solidFill>
                  <a:srgbClr val="404155"/>
                </a:solidFill>
                <a:latin typeface="Alexandria" pitchFamily="34" charset="0"/>
                <a:ea typeface="Alexandria" pitchFamily="34" charset="-122"/>
                <a:cs typeface="Alexandria" pitchFamily="34" charset="-120"/>
              </a:rPr>
              <a:t>Cytokine Release</a:t>
            </a:r>
            <a:endParaRPr lang="en-US" sz="914"/>
          </a:p>
        </p:txBody>
      </p:sp>
      <p:sp>
        <p:nvSpPr>
          <p:cNvPr id="25" name="Text 19"/>
          <p:cNvSpPr/>
          <p:nvPr/>
        </p:nvSpPr>
        <p:spPr>
          <a:xfrm>
            <a:off x="7117941" y="3460397"/>
            <a:ext cx="2270334" cy="617934"/>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711">
                <a:solidFill>
                  <a:srgbClr val="404155"/>
                </a:solidFill>
                <a:latin typeface="Nobile" pitchFamily="34" charset="0"/>
                <a:ea typeface="Nobile" pitchFamily="34" charset="-122"/>
                <a:cs typeface="Nobile" pitchFamily="34" charset="-120"/>
              </a:rPr>
              <a:t>Activation triggers cytokines modulating immunity</a:t>
            </a:r>
            <a:endParaRPr lang="en-US" sz="711"/>
          </a:p>
        </p:txBody>
      </p:sp>
      <p:sp>
        <p:nvSpPr>
          <p:cNvPr id="26" name="Text 20"/>
          <p:cNvSpPr/>
          <p:nvPr/>
        </p:nvSpPr>
        <p:spPr>
          <a:xfrm>
            <a:off x="544957" y="4633327"/>
            <a:ext cx="2059779" cy="257472"/>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r">
              <a:lnSpc>
                <a:spcPts val="1117"/>
              </a:lnSpc>
              <a:buNone/>
            </a:pPr>
            <a:r>
              <a:rPr lang="en-US" sz="914">
                <a:solidFill>
                  <a:srgbClr val="404155"/>
                </a:solidFill>
                <a:latin typeface="Alexandria" pitchFamily="34" charset="0"/>
                <a:ea typeface="Alexandria" pitchFamily="34" charset="-122"/>
                <a:cs typeface="Alexandria" pitchFamily="34" charset="-120"/>
              </a:rPr>
              <a:t>Engulfment</a:t>
            </a:r>
            <a:endParaRPr lang="en-US" sz="914"/>
          </a:p>
        </p:txBody>
      </p:sp>
      <p:sp>
        <p:nvSpPr>
          <p:cNvPr id="27" name="Text 21"/>
          <p:cNvSpPr/>
          <p:nvPr/>
        </p:nvSpPr>
        <p:spPr>
          <a:xfrm>
            <a:off x="517493" y="4964036"/>
            <a:ext cx="2087243" cy="411956"/>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r">
              <a:lnSpc>
                <a:spcPts val="914"/>
              </a:lnSpc>
              <a:buNone/>
            </a:pPr>
            <a:r>
              <a:rPr lang="en-US" sz="711">
                <a:solidFill>
                  <a:srgbClr val="404155"/>
                </a:solidFill>
                <a:latin typeface="Nobile" pitchFamily="34" charset="0"/>
                <a:ea typeface="Nobile" pitchFamily="34" charset="-122"/>
                <a:cs typeface="Nobile" pitchFamily="34" charset="-120"/>
              </a:rPr>
              <a:t>Phagocytosis of β-glucan into phagosome</a:t>
            </a:r>
            <a:endParaRPr lang="en-US" sz="711"/>
          </a:p>
        </p:txBody>
      </p:sp>
      <p:sp>
        <p:nvSpPr>
          <p:cNvPr id="28" name="Text 22"/>
          <p:cNvSpPr/>
          <p:nvPr/>
        </p:nvSpPr>
        <p:spPr>
          <a:xfrm>
            <a:off x="7117941" y="5227802"/>
            <a:ext cx="2270334" cy="514945"/>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117"/>
              </a:lnSpc>
              <a:buNone/>
            </a:pPr>
            <a:r>
              <a:rPr lang="en-US" sz="914">
                <a:solidFill>
                  <a:srgbClr val="404155"/>
                </a:solidFill>
                <a:latin typeface="Alexandria" pitchFamily="34" charset="0"/>
                <a:ea typeface="Alexandria" pitchFamily="34" charset="-122"/>
                <a:cs typeface="Alexandria" pitchFamily="34" charset="-120"/>
              </a:rPr>
              <a:t>Macrophage Recognition</a:t>
            </a:r>
            <a:endParaRPr lang="en-US" sz="914"/>
          </a:p>
        </p:txBody>
      </p:sp>
      <p:sp>
        <p:nvSpPr>
          <p:cNvPr id="29" name="Text 23"/>
          <p:cNvSpPr/>
          <p:nvPr/>
        </p:nvSpPr>
        <p:spPr>
          <a:xfrm>
            <a:off x="7117941" y="5815983"/>
            <a:ext cx="2270334" cy="411956"/>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914"/>
              </a:lnSpc>
              <a:buNone/>
            </a:pPr>
            <a:r>
              <a:rPr lang="en-US" sz="711">
                <a:solidFill>
                  <a:srgbClr val="404155"/>
                </a:solidFill>
                <a:latin typeface="Nobile" pitchFamily="34" charset="0"/>
                <a:ea typeface="Nobile" pitchFamily="34" charset="-122"/>
                <a:cs typeface="Nobile" pitchFamily="34" charset="-120"/>
              </a:rPr>
              <a:t>Receptor binding to β-glucan on cell surface</a:t>
            </a:r>
            <a:endParaRPr lang="en-US" sz="711"/>
          </a:p>
        </p:txBody>
      </p:sp>
      <p:pic>
        <p:nvPicPr>
          <p:cNvPr id="31" name="Picture 30">
            <a:extLst>
              <a:ext uri="{FF2B5EF4-FFF2-40B4-BE49-F238E27FC236}">
                <a16:creationId xmlns:a16="http://schemas.microsoft.com/office/drawing/2014/main" id="{661D5062-73D1-1E2B-D5BF-511F80F1ED16}"/>
              </a:ext>
            </a:extLst>
          </p:cNvPr>
          <p:cNvPicPr>
            <a:picLocks noChangeAspect="1"/>
          </p:cNvPicPr>
          <p:nvPr/>
        </p:nvPicPr>
        <p:blipFill>
          <a:blip r:embed="rId10"/>
          <a:stretch>
            <a:fillRect/>
          </a:stretch>
        </p:blipFill>
        <p:spPr>
          <a:xfrm>
            <a:off x="8576163" y="6364294"/>
            <a:ext cx="1352770" cy="4963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28991" y="869144"/>
            <a:ext cx="4235766" cy="257001"/>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997"/>
              </a:lnSpc>
              <a:buNone/>
            </a:pPr>
            <a:r>
              <a:rPr lang="en-US" sz="948">
                <a:solidFill>
                  <a:srgbClr val="1B1B27"/>
                </a:solidFill>
                <a:latin typeface="Alexandria"/>
                <a:ea typeface="Alexandria" pitchFamily="34" charset="-122"/>
                <a:cs typeface="Alexandria"/>
              </a:rPr>
              <a:t>Case Study: Immune &amp; Longevity Support</a:t>
            </a:r>
            <a:endParaRPr lang="en-US" sz="948">
              <a:latin typeface="Alexandria"/>
              <a:ea typeface="Calibri"/>
              <a:cs typeface="Alexandria"/>
            </a:endParaRPr>
          </a:p>
        </p:txBody>
      </p:sp>
      <p:sp>
        <p:nvSpPr>
          <p:cNvPr id="3" name="Text 1"/>
          <p:cNvSpPr/>
          <p:nvPr/>
        </p:nvSpPr>
        <p:spPr>
          <a:xfrm>
            <a:off x="328991" y="1290600"/>
            <a:ext cx="9248019" cy="131564"/>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016"/>
              </a:lnSpc>
              <a:buNone/>
            </a:pPr>
            <a:r>
              <a:rPr lang="en-US" sz="813">
                <a:solidFill>
                  <a:srgbClr val="404155"/>
                </a:solidFill>
                <a:latin typeface="Nobile"/>
                <a:ea typeface="Nobile" pitchFamily="34" charset="-122"/>
                <a:cs typeface="Nobile" pitchFamily="34" charset="-120"/>
              </a:rPr>
              <a:t>Two of the most scientifically studied species, Reishi and Turkey Tail, excel in their capacity to support and balance the immune system, contributing to overall vitality and perceived longevity.</a:t>
            </a:r>
            <a:endParaRPr lang="en-US" sz="813">
              <a:latin typeface="Nobile"/>
              <a:ea typeface="Calibri"/>
              <a:cs typeface="Calibri"/>
            </a:endParaRPr>
          </a:p>
        </p:txBody>
      </p:sp>
      <p:pic>
        <p:nvPicPr>
          <p:cNvPr id="4" name="Image 0" descr="preencoded.png"/>
          <p:cNvPicPr>
            <a:picLocks noChangeAspect="1"/>
          </p:cNvPicPr>
          <p:nvPr/>
        </p:nvPicPr>
        <p:blipFill>
          <a:blip r:embed="rId3"/>
          <a:stretch>
            <a:fillRect/>
          </a:stretch>
        </p:blipFill>
        <p:spPr>
          <a:xfrm>
            <a:off x="328991" y="1467086"/>
            <a:ext cx="4601152" cy="4410652"/>
          </a:xfrm>
          <a:prstGeom prst="rect">
            <a:avLst/>
          </a:prstGeom>
        </p:spPr>
      </p:pic>
      <p:sp>
        <p:nvSpPr>
          <p:cNvPr id="5" name="Text 2"/>
          <p:cNvSpPr/>
          <p:nvPr/>
        </p:nvSpPr>
        <p:spPr>
          <a:xfrm>
            <a:off x="328991" y="6169516"/>
            <a:ext cx="1765152" cy="15421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185"/>
              </a:lnSpc>
              <a:buNone/>
            </a:pPr>
            <a:r>
              <a:rPr lang="en-US" sz="948">
                <a:solidFill>
                  <a:srgbClr val="404155"/>
                </a:solidFill>
                <a:latin typeface="Alexandria" pitchFamily="34" charset="0"/>
                <a:ea typeface="Alexandria" pitchFamily="34" charset="-122"/>
                <a:cs typeface="Alexandria" pitchFamily="34" charset="-120"/>
              </a:rPr>
              <a:t>Reishi (Ganoderma lucidum)</a:t>
            </a:r>
            <a:endParaRPr lang="en-US" sz="948"/>
          </a:p>
        </p:txBody>
      </p:sp>
      <p:sp>
        <p:nvSpPr>
          <p:cNvPr id="6" name="Text 3"/>
          <p:cNvSpPr/>
          <p:nvPr/>
        </p:nvSpPr>
        <p:spPr>
          <a:xfrm>
            <a:off x="328991" y="7016006"/>
            <a:ext cx="4572577" cy="131564"/>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016"/>
              </a:lnSpc>
              <a:buSzPct val="100000"/>
              <a:buChar char="•"/>
            </a:pPr>
            <a:r>
              <a:rPr lang="en-US" sz="643">
                <a:solidFill>
                  <a:srgbClr val="404155"/>
                </a:solidFill>
                <a:latin typeface="Nobile" pitchFamily="34" charset="0"/>
                <a:ea typeface="Nobile" pitchFamily="34" charset="-122"/>
                <a:cs typeface="Nobile" pitchFamily="34" charset="-120"/>
              </a:rPr>
              <a:t>Referred to as the "Mushroom of Immortality."</a:t>
            </a:r>
            <a:endParaRPr lang="en-US" sz="643"/>
          </a:p>
        </p:txBody>
      </p:sp>
      <p:sp>
        <p:nvSpPr>
          <p:cNvPr id="7" name="Text 4"/>
          <p:cNvSpPr/>
          <p:nvPr/>
        </p:nvSpPr>
        <p:spPr>
          <a:xfrm>
            <a:off x="328991" y="7176350"/>
            <a:ext cx="4572577" cy="131564"/>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016"/>
              </a:lnSpc>
              <a:buSzPct val="100000"/>
              <a:buChar char="•"/>
            </a:pPr>
            <a:r>
              <a:rPr lang="en-US" sz="643">
                <a:solidFill>
                  <a:srgbClr val="404155"/>
                </a:solidFill>
                <a:latin typeface="Nobile" pitchFamily="34" charset="0"/>
                <a:ea typeface="Nobile" pitchFamily="34" charset="-122"/>
                <a:cs typeface="Nobile" pitchFamily="34" charset="-120"/>
              </a:rPr>
              <a:t>Key compounds: </a:t>
            </a:r>
            <a:r>
              <a:rPr lang="en-US" sz="643" b="1">
                <a:solidFill>
                  <a:srgbClr val="404155"/>
                </a:solidFill>
                <a:latin typeface="Nobile" pitchFamily="34" charset="0"/>
                <a:ea typeface="Nobile" pitchFamily="34" charset="-122"/>
                <a:cs typeface="Nobile" pitchFamily="34" charset="-120"/>
              </a:rPr>
              <a:t>Ganoderic Acids</a:t>
            </a:r>
            <a:r>
              <a:rPr lang="en-US" sz="643">
                <a:solidFill>
                  <a:srgbClr val="404155"/>
                </a:solidFill>
                <a:latin typeface="Nobile" pitchFamily="34" charset="0"/>
                <a:ea typeface="Nobile" pitchFamily="34" charset="-122"/>
                <a:cs typeface="Nobile" pitchFamily="34" charset="-120"/>
              </a:rPr>
              <a:t> (Triterpenoids).</a:t>
            </a:r>
            <a:endParaRPr lang="en-US" sz="643"/>
          </a:p>
        </p:txBody>
      </p:sp>
      <p:sp>
        <p:nvSpPr>
          <p:cNvPr id="8" name="Text 5"/>
          <p:cNvSpPr/>
          <p:nvPr/>
        </p:nvSpPr>
        <p:spPr>
          <a:xfrm>
            <a:off x="328991" y="7336693"/>
            <a:ext cx="4572577" cy="131564"/>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016"/>
              </a:lnSpc>
              <a:buSzPct val="100000"/>
              <a:buChar char="•"/>
            </a:pPr>
            <a:r>
              <a:rPr lang="en-US" sz="643">
                <a:solidFill>
                  <a:srgbClr val="404155"/>
                </a:solidFill>
                <a:latin typeface="Nobile" pitchFamily="34" charset="0"/>
                <a:ea typeface="Nobile" pitchFamily="34" charset="-122"/>
                <a:cs typeface="Nobile" pitchFamily="34" charset="-120"/>
              </a:rPr>
              <a:t>Action: Highly adaptogenic, supporting stress response, and promoting restful sleep alongside immune balance.</a:t>
            </a:r>
            <a:endParaRPr lang="en-US" sz="643"/>
          </a:p>
        </p:txBody>
      </p:sp>
      <p:pic>
        <p:nvPicPr>
          <p:cNvPr id="9" name="Image 1" descr="preencoded.png"/>
          <p:cNvPicPr>
            <a:picLocks noChangeAspect="1"/>
          </p:cNvPicPr>
          <p:nvPr/>
        </p:nvPicPr>
        <p:blipFill>
          <a:blip r:embed="rId4"/>
          <a:stretch>
            <a:fillRect/>
          </a:stretch>
        </p:blipFill>
        <p:spPr>
          <a:xfrm>
            <a:off x="4966253" y="1448036"/>
            <a:ext cx="4601232" cy="4410732"/>
          </a:xfrm>
          <a:prstGeom prst="rect">
            <a:avLst/>
          </a:prstGeom>
        </p:spPr>
      </p:pic>
      <p:sp>
        <p:nvSpPr>
          <p:cNvPr id="10" name="Text 6"/>
          <p:cNvSpPr/>
          <p:nvPr/>
        </p:nvSpPr>
        <p:spPr>
          <a:xfrm>
            <a:off x="5004352" y="6169596"/>
            <a:ext cx="1942424" cy="15421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185"/>
              </a:lnSpc>
              <a:buNone/>
            </a:pPr>
            <a:r>
              <a:rPr lang="en-US" sz="948">
                <a:solidFill>
                  <a:srgbClr val="404155"/>
                </a:solidFill>
                <a:latin typeface="Alexandria" pitchFamily="34" charset="0"/>
                <a:ea typeface="Alexandria" pitchFamily="34" charset="-122"/>
                <a:cs typeface="Alexandria" pitchFamily="34" charset="-120"/>
              </a:rPr>
              <a:t>Turkey Tail (Trametes versicolor)</a:t>
            </a:r>
            <a:endParaRPr lang="en-US" sz="948"/>
          </a:p>
        </p:txBody>
      </p:sp>
      <p:sp>
        <p:nvSpPr>
          <p:cNvPr id="11" name="Text 7"/>
          <p:cNvSpPr/>
          <p:nvPr/>
        </p:nvSpPr>
        <p:spPr>
          <a:xfrm>
            <a:off x="5004352" y="7016087"/>
            <a:ext cx="4572657" cy="131564"/>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016"/>
              </a:lnSpc>
              <a:buSzPct val="100000"/>
              <a:buChar char="•"/>
            </a:pPr>
            <a:r>
              <a:rPr lang="en-US" sz="643">
                <a:solidFill>
                  <a:srgbClr val="404155"/>
                </a:solidFill>
                <a:latin typeface="Nobile" pitchFamily="34" charset="0"/>
                <a:ea typeface="Nobile" pitchFamily="34" charset="-122"/>
                <a:cs typeface="Nobile" pitchFamily="34" charset="-120"/>
              </a:rPr>
              <a:t>Widely used in integrative cancer care, particularly in Asia.</a:t>
            </a:r>
            <a:endParaRPr lang="en-US" sz="643"/>
          </a:p>
        </p:txBody>
      </p:sp>
      <p:sp>
        <p:nvSpPr>
          <p:cNvPr id="12" name="Text 8"/>
          <p:cNvSpPr/>
          <p:nvPr/>
        </p:nvSpPr>
        <p:spPr>
          <a:xfrm>
            <a:off x="5004352" y="7176430"/>
            <a:ext cx="4572657" cy="131564"/>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016"/>
              </a:lnSpc>
              <a:buSzPct val="100000"/>
              <a:buChar char="•"/>
            </a:pPr>
            <a:r>
              <a:rPr lang="en-US" sz="643">
                <a:solidFill>
                  <a:srgbClr val="404155"/>
                </a:solidFill>
                <a:latin typeface="Nobile" pitchFamily="34" charset="0"/>
                <a:ea typeface="Nobile" pitchFamily="34" charset="-122"/>
                <a:cs typeface="Nobile" pitchFamily="34" charset="-120"/>
              </a:rPr>
              <a:t>Key compounds: Polysaccharide K (</a:t>
            </a:r>
            <a:r>
              <a:rPr lang="en-US" sz="643" b="1">
                <a:solidFill>
                  <a:srgbClr val="404155"/>
                </a:solidFill>
                <a:latin typeface="Nobile" pitchFamily="34" charset="0"/>
                <a:ea typeface="Nobile" pitchFamily="34" charset="-122"/>
                <a:cs typeface="Nobile" pitchFamily="34" charset="-120"/>
              </a:rPr>
              <a:t>PSK</a:t>
            </a:r>
            <a:r>
              <a:rPr lang="en-US" sz="643">
                <a:solidFill>
                  <a:srgbClr val="404155"/>
                </a:solidFill>
                <a:latin typeface="Nobile" pitchFamily="34" charset="0"/>
                <a:ea typeface="Nobile" pitchFamily="34" charset="-122"/>
                <a:cs typeface="Nobile" pitchFamily="34" charset="-120"/>
              </a:rPr>
              <a:t>) and Polysaccharide Peptide (</a:t>
            </a:r>
            <a:r>
              <a:rPr lang="en-US" sz="643" b="1">
                <a:solidFill>
                  <a:srgbClr val="404155"/>
                </a:solidFill>
                <a:latin typeface="Nobile" pitchFamily="34" charset="0"/>
                <a:ea typeface="Nobile" pitchFamily="34" charset="-122"/>
                <a:cs typeface="Nobile" pitchFamily="34" charset="-120"/>
              </a:rPr>
              <a:t>PSP</a:t>
            </a:r>
            <a:r>
              <a:rPr lang="en-US" sz="643">
                <a:solidFill>
                  <a:srgbClr val="404155"/>
                </a:solidFill>
                <a:latin typeface="Nobile" pitchFamily="34" charset="0"/>
                <a:ea typeface="Nobile" pitchFamily="34" charset="-122"/>
                <a:cs typeface="Nobile" pitchFamily="34" charset="-120"/>
              </a:rPr>
              <a:t>).</a:t>
            </a:r>
            <a:endParaRPr lang="en-US" sz="643"/>
          </a:p>
        </p:txBody>
      </p:sp>
      <p:sp>
        <p:nvSpPr>
          <p:cNvPr id="13" name="Text 9"/>
          <p:cNvSpPr/>
          <p:nvPr/>
        </p:nvSpPr>
        <p:spPr>
          <a:xfrm>
            <a:off x="5004352" y="7336774"/>
            <a:ext cx="4572657" cy="263128"/>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016"/>
              </a:lnSpc>
              <a:buSzPct val="100000"/>
              <a:buChar char="•"/>
            </a:pPr>
            <a:r>
              <a:rPr lang="en-US" sz="643">
                <a:solidFill>
                  <a:srgbClr val="404155"/>
                </a:solidFill>
                <a:latin typeface="Nobile" pitchFamily="34" charset="0"/>
                <a:ea typeface="Nobile" pitchFamily="34" charset="-122"/>
                <a:cs typeface="Nobile" pitchFamily="34" charset="-120"/>
              </a:rPr>
              <a:t>Action: Powerful immunomodulators that have been shown to enhance natural killer cell activity and overall immune surveillance.</a:t>
            </a:r>
            <a:endParaRPr lang="en-US" sz="643"/>
          </a:p>
        </p:txBody>
      </p:sp>
      <p:pic>
        <p:nvPicPr>
          <p:cNvPr id="14" name="Picture 13">
            <a:extLst>
              <a:ext uri="{FF2B5EF4-FFF2-40B4-BE49-F238E27FC236}">
                <a16:creationId xmlns:a16="http://schemas.microsoft.com/office/drawing/2014/main" id="{3312BB31-2DF4-9242-F077-D94641BE52CC}"/>
              </a:ext>
            </a:extLst>
          </p:cNvPr>
          <p:cNvPicPr>
            <a:picLocks noChangeAspect="1"/>
          </p:cNvPicPr>
          <p:nvPr/>
        </p:nvPicPr>
        <p:blipFill>
          <a:blip r:embed="rId5"/>
          <a:stretch>
            <a:fillRect/>
          </a:stretch>
        </p:blipFill>
        <p:spPr>
          <a:xfrm>
            <a:off x="6308" y="6321828"/>
            <a:ext cx="9899245" cy="5323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0559" y="895511"/>
            <a:ext cx="5008624" cy="35204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2742"/>
              </a:lnSpc>
              <a:buNone/>
            </a:pPr>
            <a:r>
              <a:rPr lang="en-US" sz="948">
                <a:solidFill>
                  <a:srgbClr val="1B1B27"/>
                </a:solidFill>
                <a:latin typeface="Alexandria"/>
                <a:ea typeface="Alexandria" pitchFamily="34" charset="-122"/>
                <a:cs typeface="Alexandria"/>
              </a:rPr>
              <a:t>Case Study: Mind &amp; Energy Boosters</a:t>
            </a:r>
            <a:endParaRPr lang="en-US" sz="948">
              <a:latin typeface="Alexandria"/>
              <a:ea typeface="Calibri"/>
              <a:cs typeface="Alexandria"/>
            </a:endParaRPr>
          </a:p>
        </p:txBody>
      </p:sp>
      <p:sp>
        <p:nvSpPr>
          <p:cNvPr id="3" name="Text 1"/>
          <p:cNvSpPr/>
          <p:nvPr/>
        </p:nvSpPr>
        <p:spPr>
          <a:xfrm>
            <a:off x="450559" y="1529947"/>
            <a:ext cx="9004883" cy="360350"/>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388"/>
              </a:lnSpc>
              <a:buNone/>
            </a:pPr>
            <a:r>
              <a:rPr lang="en-US" sz="813">
                <a:solidFill>
                  <a:srgbClr val="404155"/>
                </a:solidFill>
                <a:latin typeface="Nobile"/>
                <a:ea typeface="Nobile" pitchFamily="34" charset="-122"/>
                <a:cs typeface="Nobile" pitchFamily="34" charset="-120"/>
              </a:rPr>
              <a:t>Beyond immune support, certain mushrooms target cognitive function and physical performance, establishing themselves as functional foods for the modern, demanding lifestyle.</a:t>
            </a:r>
            <a:endParaRPr lang="en-US" sz="813">
              <a:latin typeface="Nobile"/>
            </a:endParaRPr>
          </a:p>
        </p:txBody>
      </p:sp>
      <p:sp>
        <p:nvSpPr>
          <p:cNvPr id="4" name="Shape 2"/>
          <p:cNvSpPr/>
          <p:nvPr/>
        </p:nvSpPr>
        <p:spPr>
          <a:xfrm>
            <a:off x="4945261" y="2017024"/>
            <a:ext cx="15478" cy="3888959"/>
          </a:xfrm>
          <a:prstGeom prst="roundRect">
            <a:avLst>
              <a:gd name="adj" fmla="val 305693"/>
            </a:avLst>
          </a:prstGeom>
          <a:solidFill>
            <a:srgbClr val="B8C3DE"/>
          </a:solidFill>
          <a:ln/>
        </p:spPr>
      </p:sp>
      <p:sp>
        <p:nvSpPr>
          <p:cNvPr id="5" name="Shape 3"/>
          <p:cNvSpPr/>
          <p:nvPr/>
        </p:nvSpPr>
        <p:spPr>
          <a:xfrm>
            <a:off x="435080" y="2017024"/>
            <a:ext cx="4502442" cy="1741773"/>
          </a:xfrm>
          <a:prstGeom prst="roundRect">
            <a:avLst>
              <a:gd name="adj" fmla="val 2717"/>
            </a:avLst>
          </a:prstGeom>
          <a:solidFill>
            <a:srgbClr val="D2DDF9"/>
          </a:solidFill>
          <a:ln w="7620">
            <a:solidFill>
              <a:srgbClr val="D2DDF8"/>
            </a:solidFill>
            <a:prstDash val="solid"/>
          </a:ln>
        </p:spPr>
      </p:sp>
      <p:sp>
        <p:nvSpPr>
          <p:cNvPr id="6" name="Text 4"/>
          <p:cNvSpPr/>
          <p:nvPr/>
        </p:nvSpPr>
        <p:spPr>
          <a:xfrm>
            <a:off x="554565" y="2134803"/>
            <a:ext cx="3041613" cy="211212"/>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r">
              <a:lnSpc>
                <a:spcPts val="1659"/>
              </a:lnSpc>
              <a:buNone/>
            </a:pPr>
            <a:r>
              <a:rPr lang="en-US" sz="1320">
                <a:solidFill>
                  <a:srgbClr val="404155"/>
                </a:solidFill>
                <a:latin typeface="Alexandria" pitchFamily="34" charset="0"/>
                <a:ea typeface="Alexandria" pitchFamily="34" charset="-122"/>
                <a:cs typeface="Alexandria" pitchFamily="34" charset="-120"/>
              </a:rPr>
              <a:t>Lion’s Mane: The Nerve &amp; Brain Tonic</a:t>
            </a:r>
            <a:endParaRPr lang="en-US" sz="1320"/>
          </a:p>
        </p:txBody>
      </p:sp>
      <p:sp>
        <p:nvSpPr>
          <p:cNvPr id="7" name="Text 5"/>
          <p:cNvSpPr/>
          <p:nvPr/>
        </p:nvSpPr>
        <p:spPr>
          <a:xfrm>
            <a:off x="448084" y="2346896"/>
            <a:ext cx="4262519" cy="635774"/>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algn="r">
              <a:lnSpc>
                <a:spcPts val="1388"/>
              </a:lnSpc>
            </a:pPr>
            <a:r>
              <a:rPr lang="en-US" sz="813">
                <a:solidFill>
                  <a:srgbClr val="404155"/>
                </a:solidFill>
                <a:latin typeface="Nobile"/>
                <a:ea typeface="Nobile" pitchFamily="34" charset="-122"/>
                <a:cs typeface="Nobile" pitchFamily="34" charset="-120"/>
              </a:rPr>
              <a:t>This shaggy fungus is prized for its ability to stimulate neurogenesis. Its compounds, </a:t>
            </a:r>
            <a:r>
              <a:rPr lang="en-US" sz="813" b="1">
                <a:solidFill>
                  <a:srgbClr val="404155"/>
                </a:solidFill>
                <a:latin typeface="Nobile"/>
                <a:ea typeface="Nobile" pitchFamily="34" charset="-122"/>
                <a:cs typeface="Nobile" pitchFamily="34" charset="-120"/>
              </a:rPr>
              <a:t>hericenones</a:t>
            </a:r>
            <a:r>
              <a:rPr lang="en-US" sz="813">
                <a:solidFill>
                  <a:srgbClr val="404155"/>
                </a:solidFill>
                <a:latin typeface="Nobile"/>
                <a:ea typeface="Nobile" pitchFamily="34" charset="-122"/>
                <a:cs typeface="Nobile" pitchFamily="34" charset="-120"/>
              </a:rPr>
              <a:t> and </a:t>
            </a:r>
            <a:r>
              <a:rPr lang="en-US" sz="813" b="1">
                <a:solidFill>
                  <a:srgbClr val="404155"/>
                </a:solidFill>
                <a:latin typeface="Nobile"/>
                <a:ea typeface="Nobile" pitchFamily="34" charset="-122"/>
                <a:cs typeface="Nobile" pitchFamily="34" charset="-120"/>
              </a:rPr>
              <a:t>erinacines</a:t>
            </a:r>
            <a:r>
              <a:rPr lang="en-US" sz="813">
                <a:solidFill>
                  <a:srgbClr val="404155"/>
                </a:solidFill>
                <a:latin typeface="Nobile"/>
                <a:ea typeface="Nobile" pitchFamily="34" charset="-122"/>
                <a:cs typeface="Nobile" pitchFamily="34" charset="-120"/>
              </a:rPr>
              <a:t>, cross the blood-brain barrier encourage the production Nerve Growth Factor (NGF).</a:t>
            </a:r>
            <a:endParaRPr lang="en-US" sz="813">
              <a:latin typeface="Nobile"/>
              <a:ea typeface="Calibri"/>
              <a:cs typeface="Calibri"/>
            </a:endParaRPr>
          </a:p>
        </p:txBody>
      </p:sp>
      <p:sp>
        <p:nvSpPr>
          <p:cNvPr id="8" name="Text 6"/>
          <p:cNvSpPr/>
          <p:nvPr/>
        </p:nvSpPr>
        <p:spPr>
          <a:xfrm>
            <a:off x="552860" y="3021652"/>
            <a:ext cx="4272043" cy="18017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388"/>
              </a:lnSpc>
              <a:buSzPct val="100000"/>
              <a:buChar char="•"/>
            </a:pPr>
            <a:r>
              <a:rPr lang="en-US" sz="880">
                <a:solidFill>
                  <a:srgbClr val="404155"/>
                </a:solidFill>
                <a:latin typeface="Nobile" pitchFamily="34" charset="0"/>
                <a:ea typeface="Nobile" pitchFamily="34" charset="-122"/>
                <a:cs typeface="Nobile" pitchFamily="34" charset="-120"/>
              </a:rPr>
              <a:t>Supports memory and focus.</a:t>
            </a:r>
            <a:endParaRPr lang="en-US" sz="880"/>
          </a:p>
        </p:txBody>
      </p:sp>
      <p:sp>
        <p:nvSpPr>
          <p:cNvPr id="9" name="Text 7"/>
          <p:cNvSpPr/>
          <p:nvPr/>
        </p:nvSpPr>
        <p:spPr>
          <a:xfrm>
            <a:off x="552860" y="3241247"/>
            <a:ext cx="4272043" cy="18017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388"/>
              </a:lnSpc>
              <a:buSzPct val="100000"/>
              <a:buChar char="•"/>
            </a:pPr>
            <a:r>
              <a:rPr lang="en-US" sz="880">
                <a:solidFill>
                  <a:srgbClr val="404155"/>
                </a:solidFill>
                <a:latin typeface="Nobile" pitchFamily="34" charset="0"/>
                <a:ea typeface="Nobile" pitchFamily="34" charset="-122"/>
                <a:cs typeface="Nobile" pitchFamily="34" charset="-120"/>
              </a:rPr>
              <a:t>Potential benefits for nerve regeneration.</a:t>
            </a:r>
            <a:endParaRPr lang="en-US" sz="880"/>
          </a:p>
        </p:txBody>
      </p:sp>
      <p:sp>
        <p:nvSpPr>
          <p:cNvPr id="10" name="Text 8"/>
          <p:cNvSpPr/>
          <p:nvPr/>
        </p:nvSpPr>
        <p:spPr>
          <a:xfrm>
            <a:off x="552860" y="3460844"/>
            <a:ext cx="4272043" cy="18017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388"/>
              </a:lnSpc>
              <a:buSzPct val="100000"/>
              <a:buChar char="•"/>
            </a:pPr>
            <a:r>
              <a:rPr lang="en-US" sz="880">
                <a:solidFill>
                  <a:srgbClr val="404155"/>
                </a:solidFill>
                <a:latin typeface="Nobile" pitchFamily="34" charset="0"/>
                <a:ea typeface="Nobile" pitchFamily="34" charset="-122"/>
                <a:cs typeface="Nobile" pitchFamily="34" charset="-120"/>
              </a:rPr>
              <a:t>Often used to combat "brain fog."</a:t>
            </a:r>
            <a:endParaRPr lang="en-US" sz="880"/>
          </a:p>
        </p:txBody>
      </p:sp>
      <p:sp>
        <p:nvSpPr>
          <p:cNvPr id="11" name="Shape 9"/>
          <p:cNvSpPr/>
          <p:nvPr/>
        </p:nvSpPr>
        <p:spPr>
          <a:xfrm>
            <a:off x="4968478" y="3984036"/>
            <a:ext cx="4502442" cy="1921948"/>
          </a:xfrm>
          <a:prstGeom prst="rect">
            <a:avLst/>
          </a:prstGeom>
          <a:solidFill>
            <a:srgbClr val="D2DDF9"/>
          </a:solidFill>
          <a:ln w="7620">
            <a:solidFill>
              <a:srgbClr val="D2DDF8"/>
            </a:solidFill>
            <a:prstDash val="solid"/>
          </a:ln>
        </p:spPr>
      </p:sp>
      <p:sp>
        <p:nvSpPr>
          <p:cNvPr id="12" name="Text 10"/>
          <p:cNvSpPr/>
          <p:nvPr/>
        </p:nvSpPr>
        <p:spPr>
          <a:xfrm>
            <a:off x="5081098" y="4082764"/>
            <a:ext cx="2740757" cy="296938"/>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59"/>
              </a:lnSpc>
              <a:buNone/>
            </a:pPr>
            <a:r>
              <a:rPr lang="en-US" sz="948">
                <a:solidFill>
                  <a:srgbClr val="404155"/>
                </a:solidFill>
                <a:latin typeface="Alexandria"/>
                <a:ea typeface="Alexandria" pitchFamily="34" charset="-122"/>
                <a:cs typeface="Alexandria"/>
              </a:rPr>
              <a:t>Cordyceps: The Energy Enhancer</a:t>
            </a:r>
            <a:endParaRPr lang="en-US" sz="948">
              <a:latin typeface="Alexandria"/>
              <a:ea typeface="Calibri"/>
              <a:cs typeface="Alexandria"/>
            </a:endParaRPr>
          </a:p>
        </p:txBody>
      </p:sp>
      <p:sp>
        <p:nvSpPr>
          <p:cNvPr id="13" name="Text 11"/>
          <p:cNvSpPr/>
          <p:nvPr/>
        </p:nvSpPr>
        <p:spPr>
          <a:xfrm>
            <a:off x="5081098" y="4380583"/>
            <a:ext cx="4272043" cy="720700"/>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388"/>
              </a:lnSpc>
              <a:buNone/>
            </a:pPr>
            <a:r>
              <a:rPr lang="en-US" sz="880">
                <a:solidFill>
                  <a:srgbClr val="404155"/>
                </a:solidFill>
                <a:latin typeface="Nobile" pitchFamily="34" charset="0"/>
                <a:ea typeface="Nobile" pitchFamily="34" charset="-122"/>
                <a:cs typeface="Nobile" pitchFamily="34" charset="-120"/>
              </a:rPr>
              <a:t>Traditionally found high in the Himalayas, Cordyceps is popular among athletes. It supports mitochondrial function, leading to enhanced oxygen utilization and increased production of Adenosine Triphosphate (ATP), the body's primary energy currency.</a:t>
            </a:r>
            <a:endParaRPr lang="en-US" sz="880"/>
          </a:p>
        </p:txBody>
      </p:sp>
      <p:sp>
        <p:nvSpPr>
          <p:cNvPr id="14" name="Text 12"/>
          <p:cNvSpPr/>
          <p:nvPr/>
        </p:nvSpPr>
        <p:spPr>
          <a:xfrm>
            <a:off x="5081098" y="5168839"/>
            <a:ext cx="4272043" cy="18017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388"/>
              </a:lnSpc>
              <a:buSzPct val="100000"/>
              <a:buChar char="•"/>
            </a:pPr>
            <a:r>
              <a:rPr lang="en-US" sz="880">
                <a:solidFill>
                  <a:srgbClr val="404155"/>
                </a:solidFill>
                <a:latin typeface="Nobile" pitchFamily="34" charset="0"/>
                <a:ea typeface="Nobile" pitchFamily="34" charset="-122"/>
                <a:cs typeface="Nobile" pitchFamily="34" charset="-120"/>
              </a:rPr>
              <a:t>Boosts endurance and reduces fatigue.</a:t>
            </a:r>
            <a:endParaRPr lang="en-US" sz="880"/>
          </a:p>
        </p:txBody>
      </p:sp>
      <p:sp>
        <p:nvSpPr>
          <p:cNvPr id="15" name="Text 13"/>
          <p:cNvSpPr/>
          <p:nvPr/>
        </p:nvSpPr>
        <p:spPr>
          <a:xfrm>
            <a:off x="5081098" y="5388434"/>
            <a:ext cx="4272043" cy="18017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388"/>
              </a:lnSpc>
              <a:buSzPct val="100000"/>
              <a:buChar char="•"/>
            </a:pPr>
            <a:r>
              <a:rPr lang="en-US" sz="880">
                <a:solidFill>
                  <a:srgbClr val="404155"/>
                </a:solidFill>
                <a:latin typeface="Nobile" pitchFamily="34" charset="0"/>
                <a:ea typeface="Nobile" pitchFamily="34" charset="-122"/>
                <a:cs typeface="Nobile" pitchFamily="34" charset="-120"/>
              </a:rPr>
              <a:t>Supports respiratory health.</a:t>
            </a:r>
            <a:endParaRPr lang="en-US" sz="880"/>
          </a:p>
        </p:txBody>
      </p:sp>
      <p:sp>
        <p:nvSpPr>
          <p:cNvPr id="16" name="Text 14"/>
          <p:cNvSpPr/>
          <p:nvPr/>
        </p:nvSpPr>
        <p:spPr>
          <a:xfrm>
            <a:off x="5081098" y="5608030"/>
            <a:ext cx="4272043" cy="180175"/>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232178" indent="-232178" algn="l">
              <a:lnSpc>
                <a:spcPts val="1388"/>
              </a:lnSpc>
              <a:buSzPct val="100000"/>
              <a:buChar char="•"/>
            </a:pPr>
            <a:r>
              <a:rPr lang="en-US" sz="880">
                <a:solidFill>
                  <a:srgbClr val="404155"/>
                </a:solidFill>
                <a:latin typeface="Nobile" pitchFamily="34" charset="0"/>
                <a:ea typeface="Nobile" pitchFamily="34" charset="-122"/>
                <a:cs typeface="Nobile" pitchFamily="34" charset="-120"/>
              </a:rPr>
              <a:t>Natural performance enhancer.</a:t>
            </a:r>
            <a:endParaRPr lang="en-US" sz="880"/>
          </a:p>
        </p:txBody>
      </p:sp>
      <p:pic>
        <p:nvPicPr>
          <p:cNvPr id="18" name="Picture 17" descr="A white background with black and white clouds&#10;&#10;AI-generated content may be incorrect.">
            <a:extLst>
              <a:ext uri="{FF2B5EF4-FFF2-40B4-BE49-F238E27FC236}">
                <a16:creationId xmlns:a16="http://schemas.microsoft.com/office/drawing/2014/main" id="{A42FDB55-23AB-3C06-9355-2D6863F6424E}"/>
              </a:ext>
            </a:extLst>
          </p:cNvPr>
          <p:cNvPicPr>
            <a:picLocks noChangeAspect="1"/>
          </p:cNvPicPr>
          <p:nvPr/>
        </p:nvPicPr>
        <p:blipFill>
          <a:blip r:embed="rId3"/>
          <a:stretch>
            <a:fillRect/>
          </a:stretch>
        </p:blipFill>
        <p:spPr>
          <a:xfrm>
            <a:off x="1708" y="6255312"/>
            <a:ext cx="9902585" cy="6081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7462" y="1201924"/>
            <a:ext cx="8831077" cy="839688"/>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3284"/>
              </a:lnSpc>
              <a:buNone/>
            </a:pPr>
            <a:r>
              <a:rPr lang="en-US" sz="948">
                <a:solidFill>
                  <a:srgbClr val="1B1B27"/>
                </a:solidFill>
                <a:latin typeface="Alexandria"/>
                <a:ea typeface="Alexandria" pitchFamily="34" charset="-122"/>
                <a:cs typeface="Alexandria"/>
              </a:rPr>
              <a:t>Navigating Supplement Quality: Standardization is Key</a:t>
            </a:r>
            <a:endParaRPr lang="en-US" sz="948">
              <a:latin typeface="Alexandria"/>
              <a:ea typeface="Calibri"/>
              <a:cs typeface="Alexandria"/>
            </a:endParaRPr>
          </a:p>
        </p:txBody>
      </p:sp>
      <p:sp>
        <p:nvSpPr>
          <p:cNvPr id="3" name="Text 1"/>
          <p:cNvSpPr/>
          <p:nvPr/>
        </p:nvSpPr>
        <p:spPr>
          <a:xfrm>
            <a:off x="537462" y="1819827"/>
            <a:ext cx="8831077" cy="430001"/>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93"/>
              </a:lnSpc>
              <a:buNone/>
            </a:pPr>
            <a:r>
              <a:rPr lang="en-US" sz="813">
                <a:solidFill>
                  <a:srgbClr val="404155"/>
                </a:solidFill>
                <a:latin typeface="Nobile"/>
                <a:ea typeface="Nobile" pitchFamily="34" charset="-122"/>
                <a:cs typeface="Nobile" pitchFamily="34" charset="-120"/>
              </a:rPr>
              <a:t>As interest in medicinal fungi grows, so does the need for quality assurance. The efficacy of these products is entirely dependent on proper extraction and standardization.</a:t>
            </a:r>
            <a:endParaRPr lang="en-US" sz="813">
              <a:latin typeface="Nobile"/>
              <a:ea typeface="Calibri"/>
              <a:cs typeface="Calibri"/>
            </a:endParaRPr>
          </a:p>
        </p:txBody>
      </p:sp>
      <p:sp>
        <p:nvSpPr>
          <p:cNvPr id="4" name="Text 2"/>
          <p:cNvSpPr/>
          <p:nvPr/>
        </p:nvSpPr>
        <p:spPr>
          <a:xfrm>
            <a:off x="537462" y="3025763"/>
            <a:ext cx="2510762" cy="251922"/>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964"/>
              </a:lnSpc>
              <a:buNone/>
            </a:pPr>
            <a:r>
              <a:rPr lang="en-US" sz="948">
                <a:solidFill>
                  <a:srgbClr val="1B1B27"/>
                </a:solidFill>
                <a:latin typeface="Alexandria"/>
                <a:ea typeface="Alexandria" pitchFamily="34" charset="-122"/>
                <a:cs typeface="Alexandria"/>
              </a:rPr>
              <a:t>The Extraction Challenge</a:t>
            </a:r>
            <a:endParaRPr lang="en-US" sz="948">
              <a:latin typeface="Alexandria"/>
              <a:cs typeface="Alexandria"/>
            </a:endParaRPr>
          </a:p>
        </p:txBody>
      </p:sp>
      <p:sp>
        <p:nvSpPr>
          <p:cNvPr id="5" name="Text 3"/>
          <p:cNvSpPr/>
          <p:nvPr/>
        </p:nvSpPr>
        <p:spPr>
          <a:xfrm>
            <a:off x="537462" y="3411990"/>
            <a:ext cx="4251647" cy="1290005"/>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93"/>
              </a:lnSpc>
              <a:buNone/>
            </a:pPr>
            <a:r>
              <a:rPr lang="en-US" sz="1050">
                <a:solidFill>
                  <a:srgbClr val="404155"/>
                </a:solidFill>
                <a:latin typeface="Nobile"/>
                <a:ea typeface="Nobile" pitchFamily="34" charset="-122"/>
                <a:cs typeface="Nobile" pitchFamily="34" charset="-120"/>
              </a:rPr>
              <a:t>T</a:t>
            </a:r>
            <a:r>
              <a:rPr lang="en-US" sz="813">
                <a:solidFill>
                  <a:srgbClr val="404155"/>
                </a:solidFill>
                <a:latin typeface="Nobile"/>
                <a:ea typeface="Nobile" pitchFamily="34" charset="-122"/>
                <a:cs typeface="Nobile" pitchFamily="34" charset="-120"/>
              </a:rPr>
              <a:t>he key compounds, like β-glucans and triterpenoids, are locked within the chitin cell walls of the mushrooms, making them indigestible to humans. Therefore, mushrooms must undergo specialized </a:t>
            </a:r>
            <a:r>
              <a:rPr lang="en-US" sz="813" b="1">
                <a:solidFill>
                  <a:srgbClr val="404155"/>
                </a:solidFill>
                <a:latin typeface="Nobile"/>
                <a:ea typeface="Nobile" pitchFamily="34" charset="-122"/>
                <a:cs typeface="Nobile" pitchFamily="34" charset="-120"/>
              </a:rPr>
              <a:t>hot water or dual extraction</a:t>
            </a:r>
            <a:r>
              <a:rPr lang="en-US" sz="813">
                <a:solidFill>
                  <a:srgbClr val="404155"/>
                </a:solidFill>
                <a:latin typeface="Nobile"/>
                <a:ea typeface="Nobile" pitchFamily="34" charset="-122"/>
                <a:cs typeface="Nobile" pitchFamily="34" charset="-120"/>
              </a:rPr>
              <a:t> methods to liberate the therapeutic components. Supplements that simply use powdered, unprocessed fungi often lack potency.</a:t>
            </a:r>
            <a:endParaRPr lang="en-US" sz="813">
              <a:latin typeface="Nobile"/>
              <a:ea typeface="Calibri"/>
              <a:cs typeface="Calibri"/>
            </a:endParaRPr>
          </a:p>
        </p:txBody>
      </p:sp>
      <p:sp>
        <p:nvSpPr>
          <p:cNvPr id="6" name="Text 4"/>
          <p:cNvSpPr/>
          <p:nvPr/>
        </p:nvSpPr>
        <p:spPr>
          <a:xfrm>
            <a:off x="537462" y="4822919"/>
            <a:ext cx="4251647" cy="430001"/>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93"/>
              </a:lnSpc>
              <a:buNone/>
            </a:pPr>
            <a:r>
              <a:rPr lang="en-US" sz="813">
                <a:solidFill>
                  <a:srgbClr val="404155"/>
                </a:solidFill>
                <a:latin typeface="Nobile"/>
                <a:ea typeface="Nobile" pitchFamily="34" charset="-122"/>
                <a:cs typeface="Nobile" pitchFamily="34" charset="-120"/>
              </a:rPr>
              <a:t>Consumers should look for products standardized to a certain percentage of </a:t>
            </a:r>
            <a:r>
              <a:rPr lang="en-US" sz="813">
                <a:solidFill>
                  <a:srgbClr val="1B54DA"/>
                </a:solidFill>
                <a:latin typeface="Nobile"/>
                <a:ea typeface="Nobile" pitchFamily="34" charset="-122"/>
                <a:cs typeface="Nobile" pitchFamily="34" charset="-120"/>
              </a:rPr>
              <a:t>β-Glucans</a:t>
            </a:r>
            <a:r>
              <a:rPr lang="en-US" sz="813">
                <a:solidFill>
                  <a:srgbClr val="404155"/>
                </a:solidFill>
                <a:latin typeface="Nobile"/>
                <a:ea typeface="Nobile" pitchFamily="34" charset="-122"/>
                <a:cs typeface="Nobile" pitchFamily="34" charset="-120"/>
              </a:rPr>
              <a:t> for guaranteed activity.</a:t>
            </a:r>
            <a:endParaRPr lang="en-US" sz="813">
              <a:latin typeface="Nobile"/>
            </a:endParaRPr>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2435" y="3046723"/>
            <a:ext cx="201538" cy="201538"/>
          </a:xfrm>
          <a:prstGeom prst="rect">
            <a:avLst/>
          </a:prstGeom>
        </p:spPr>
      </p:pic>
      <p:sp>
        <p:nvSpPr>
          <p:cNvPr id="8" name="Text 5"/>
          <p:cNvSpPr/>
          <p:nvPr/>
        </p:nvSpPr>
        <p:spPr>
          <a:xfrm>
            <a:off x="5558663" y="3042611"/>
            <a:ext cx="2236589" cy="210003"/>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25"/>
              </a:lnSpc>
              <a:buNone/>
            </a:pPr>
            <a:r>
              <a:rPr lang="en-US" sz="948">
                <a:solidFill>
                  <a:srgbClr val="404155"/>
                </a:solidFill>
                <a:latin typeface="Alexandria"/>
                <a:ea typeface="Alexandria" pitchFamily="34" charset="-122"/>
                <a:cs typeface="Alexandria"/>
              </a:rPr>
              <a:t>Fruiting Body vs. Mycelium</a:t>
            </a:r>
            <a:endParaRPr lang="en-US" sz="948">
              <a:latin typeface="Alexandria"/>
              <a:cs typeface="Alexandria"/>
            </a:endParaRPr>
          </a:p>
        </p:txBody>
      </p:sp>
      <p:sp>
        <p:nvSpPr>
          <p:cNvPr id="9" name="Text 6"/>
          <p:cNvSpPr/>
          <p:nvPr/>
        </p:nvSpPr>
        <p:spPr>
          <a:xfrm>
            <a:off x="5558662" y="3386919"/>
            <a:ext cx="3815036" cy="860003"/>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93"/>
              </a:lnSpc>
              <a:buNone/>
            </a:pPr>
            <a:r>
              <a:rPr lang="en-US" sz="813">
                <a:solidFill>
                  <a:srgbClr val="404155"/>
                </a:solidFill>
                <a:latin typeface="Nobile"/>
                <a:ea typeface="Nobile" pitchFamily="34" charset="-122"/>
                <a:cs typeface="Nobile" pitchFamily="34" charset="-120"/>
              </a:rPr>
              <a:t>The fruiting body (the visible mushroom) is generally considered superior and higher in bioactive compounds compared to mycelium (the root structure), which is often grown on grain starch and may contain high levels of filler.</a:t>
            </a:r>
            <a:endParaRPr lang="en-US" sz="813">
              <a:latin typeface="Nobile"/>
            </a:endParaRPr>
          </a:p>
        </p:txBody>
      </p:sp>
      <p:pic>
        <p:nvPicPr>
          <p:cNvPr id="10"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2435" y="4519724"/>
            <a:ext cx="201538" cy="201538"/>
          </a:xfrm>
          <a:prstGeom prst="rect">
            <a:avLst/>
          </a:prstGeom>
        </p:spPr>
      </p:pic>
      <p:sp>
        <p:nvSpPr>
          <p:cNvPr id="11" name="Text 7"/>
          <p:cNvSpPr/>
          <p:nvPr/>
        </p:nvSpPr>
        <p:spPr>
          <a:xfrm>
            <a:off x="5558663" y="4515612"/>
            <a:ext cx="1679779" cy="210003"/>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25"/>
              </a:lnSpc>
              <a:buNone/>
            </a:pPr>
            <a:r>
              <a:rPr lang="en-US" sz="1320">
                <a:solidFill>
                  <a:srgbClr val="404155"/>
                </a:solidFill>
                <a:latin typeface="Alexandria" pitchFamily="34" charset="0"/>
                <a:ea typeface="Alexandria" pitchFamily="34" charset="-122"/>
                <a:cs typeface="Alexandria" pitchFamily="34" charset="-120"/>
              </a:rPr>
              <a:t>Testing and Purity</a:t>
            </a:r>
            <a:endParaRPr lang="en-US" sz="1320"/>
          </a:p>
        </p:txBody>
      </p:sp>
      <p:sp>
        <p:nvSpPr>
          <p:cNvPr id="12" name="Text 8"/>
          <p:cNvSpPr/>
          <p:nvPr/>
        </p:nvSpPr>
        <p:spPr>
          <a:xfrm>
            <a:off x="5558662" y="4859921"/>
            <a:ext cx="3815036" cy="645002"/>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693"/>
              </a:lnSpc>
              <a:buNone/>
            </a:pPr>
            <a:r>
              <a:rPr lang="en-US" sz="813">
                <a:solidFill>
                  <a:srgbClr val="404155"/>
                </a:solidFill>
                <a:latin typeface="Nobile"/>
                <a:ea typeface="Nobile" pitchFamily="34" charset="-122"/>
                <a:cs typeface="Nobile" pitchFamily="34" charset="-120"/>
              </a:rPr>
              <a:t>Third-party testing is crucial to confirm the absence of heavy metals, pesticides, and other contaminants, ensuring a safe and clean product.</a:t>
            </a:r>
            <a:endParaRPr lang="en-US" sz="813">
              <a:latin typeface="Nobile"/>
            </a:endParaRPr>
          </a:p>
        </p:txBody>
      </p:sp>
      <p:pic>
        <p:nvPicPr>
          <p:cNvPr id="14" name="Picture 13" descr="A white background with black and white clouds&#10;&#10;AI-generated content may be incorrect.">
            <a:extLst>
              <a:ext uri="{FF2B5EF4-FFF2-40B4-BE49-F238E27FC236}">
                <a16:creationId xmlns:a16="http://schemas.microsoft.com/office/drawing/2014/main" id="{BBD66E27-06CC-B89E-9E8A-FFE60EE761FF}"/>
              </a:ext>
            </a:extLst>
          </p:cNvPr>
          <p:cNvPicPr>
            <a:picLocks noChangeAspect="1"/>
          </p:cNvPicPr>
          <p:nvPr/>
        </p:nvPicPr>
        <p:blipFill>
          <a:blip r:embed="rId5"/>
          <a:stretch>
            <a:fillRect/>
          </a:stretch>
        </p:blipFill>
        <p:spPr>
          <a:xfrm>
            <a:off x="1708" y="6255312"/>
            <a:ext cx="9902585" cy="6081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3173"/>
          </a:xfrm>
          <a:prstGeom prst="rect">
            <a:avLst/>
          </a:prstGeom>
        </p:spPr>
      </p:pic>
      <p:sp>
        <p:nvSpPr>
          <p:cNvPr id="3" name="Text 0"/>
          <p:cNvSpPr/>
          <p:nvPr/>
        </p:nvSpPr>
        <p:spPr>
          <a:xfrm>
            <a:off x="495461" y="983537"/>
            <a:ext cx="5200328" cy="774067"/>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3047"/>
              </a:lnSpc>
              <a:buNone/>
            </a:pPr>
            <a:r>
              <a:rPr lang="en-US" sz="948">
                <a:solidFill>
                  <a:srgbClr val="1B1B27"/>
                </a:solidFill>
                <a:latin typeface="Alexandria"/>
                <a:ea typeface="Alexandria" pitchFamily="34" charset="-122"/>
                <a:cs typeface="Alexandria"/>
              </a:rPr>
              <a:t>Integrating Ancient Wisdom with Modern Practice</a:t>
            </a:r>
            <a:endParaRPr lang="en-US" sz="948">
              <a:latin typeface="Alexandria"/>
              <a:cs typeface="Alexandria"/>
            </a:endParaRPr>
          </a:p>
        </p:txBody>
      </p:sp>
      <p:sp>
        <p:nvSpPr>
          <p:cNvPr id="4" name="Text 1"/>
          <p:cNvSpPr/>
          <p:nvPr/>
        </p:nvSpPr>
        <p:spPr>
          <a:xfrm>
            <a:off x="495461" y="1943341"/>
            <a:ext cx="5200328" cy="594699"/>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813">
                <a:solidFill>
                  <a:srgbClr val="404155"/>
                </a:solidFill>
                <a:latin typeface="Nobile"/>
                <a:ea typeface="Nobile" pitchFamily="34" charset="-122"/>
                <a:cs typeface="Nobile" pitchFamily="34" charset="-120"/>
              </a:rPr>
              <a:t>The most exciting aspect of medicinal mushrooms is their role in bridging historical wellness practices with contemporary scientific evidence. They offer a comprehensive, holistic approach to maintaining biological balance</a:t>
            </a:r>
            <a:r>
              <a:rPr lang="en-US" sz="948">
                <a:solidFill>
                  <a:srgbClr val="404155"/>
                </a:solidFill>
                <a:latin typeface="Nobile"/>
                <a:ea typeface="Nobile" pitchFamily="34" charset="-122"/>
                <a:cs typeface="Nobile" pitchFamily="34" charset="-120"/>
              </a:rPr>
              <a:t>.</a:t>
            </a:r>
            <a:endParaRPr lang="en-US" sz="948">
              <a:latin typeface="Nobile"/>
            </a:endParaRPr>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461" y="2677344"/>
            <a:ext cx="371556" cy="371556"/>
          </a:xfrm>
          <a:prstGeom prst="rect">
            <a:avLst/>
          </a:prstGeom>
        </p:spPr>
      </p:pic>
      <p:sp>
        <p:nvSpPr>
          <p:cNvPr id="6" name="Text 2"/>
          <p:cNvSpPr/>
          <p:nvPr/>
        </p:nvSpPr>
        <p:spPr>
          <a:xfrm>
            <a:off x="1021798" y="2781821"/>
            <a:ext cx="2305999" cy="19355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23"/>
              </a:lnSpc>
              <a:buNone/>
            </a:pPr>
            <a:r>
              <a:rPr lang="en-US" sz="948">
                <a:solidFill>
                  <a:srgbClr val="404155"/>
                </a:solidFill>
                <a:latin typeface="Alexandria"/>
                <a:ea typeface="Alexandria" pitchFamily="34" charset="-122"/>
                <a:cs typeface="Alexandria"/>
              </a:rPr>
              <a:t>Holistic Balance (Adaptogens</a:t>
            </a:r>
            <a:r>
              <a:rPr lang="en-US" sz="1219">
                <a:solidFill>
                  <a:srgbClr val="404155"/>
                </a:solidFill>
                <a:latin typeface="Alexandria"/>
                <a:ea typeface="Alexandria" pitchFamily="34" charset="-122"/>
                <a:cs typeface="Alexandria"/>
              </a:rPr>
              <a:t>)</a:t>
            </a:r>
            <a:endParaRPr lang="en-US" sz="1219">
              <a:latin typeface="Alexandria"/>
              <a:cs typeface="Alexandria"/>
            </a:endParaRPr>
          </a:p>
        </p:txBody>
      </p:sp>
      <p:sp>
        <p:nvSpPr>
          <p:cNvPr id="7" name="Text 3"/>
          <p:cNvSpPr/>
          <p:nvPr/>
        </p:nvSpPr>
        <p:spPr>
          <a:xfrm>
            <a:off x="1021798" y="3049625"/>
            <a:ext cx="4673991" cy="396465"/>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813">
                <a:solidFill>
                  <a:srgbClr val="404155"/>
                </a:solidFill>
                <a:latin typeface="Nobile"/>
                <a:ea typeface="Nobile" pitchFamily="34" charset="-122"/>
                <a:cs typeface="Nobile" pitchFamily="34" charset="-120"/>
              </a:rPr>
              <a:t>Mushrooms assist the body in adapting to stress, helping to maintain homeostasis across multiple systems, rather than targeting a single symptom.</a:t>
            </a:r>
            <a:endParaRPr lang="en-US" sz="813">
              <a:latin typeface="Nobile"/>
            </a:endParaRPr>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461" y="3693821"/>
            <a:ext cx="371556" cy="371556"/>
          </a:xfrm>
          <a:prstGeom prst="rect">
            <a:avLst/>
          </a:prstGeom>
        </p:spPr>
      </p:pic>
      <p:sp>
        <p:nvSpPr>
          <p:cNvPr id="9" name="Text 4"/>
          <p:cNvSpPr/>
          <p:nvPr/>
        </p:nvSpPr>
        <p:spPr>
          <a:xfrm>
            <a:off x="1021798" y="3782217"/>
            <a:ext cx="1548377" cy="19355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23"/>
              </a:lnSpc>
              <a:buNone/>
            </a:pPr>
            <a:r>
              <a:rPr lang="en-US" sz="948">
                <a:solidFill>
                  <a:srgbClr val="404155"/>
                </a:solidFill>
                <a:latin typeface="Alexandria"/>
                <a:ea typeface="Alexandria" pitchFamily="34" charset="-122"/>
                <a:cs typeface="Alexandria"/>
              </a:rPr>
              <a:t>Synergistic Effects</a:t>
            </a:r>
            <a:endParaRPr lang="en-US" sz="948">
              <a:latin typeface="Alexandria"/>
              <a:cs typeface="Alexandria"/>
            </a:endParaRPr>
          </a:p>
        </p:txBody>
      </p:sp>
      <p:sp>
        <p:nvSpPr>
          <p:cNvPr id="10" name="Text 5"/>
          <p:cNvSpPr/>
          <p:nvPr/>
        </p:nvSpPr>
        <p:spPr>
          <a:xfrm>
            <a:off x="1021798" y="4066102"/>
            <a:ext cx="4673991" cy="594699"/>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813">
                <a:solidFill>
                  <a:srgbClr val="404155"/>
                </a:solidFill>
                <a:latin typeface="Nobile"/>
                <a:ea typeface="Nobile" pitchFamily="34" charset="-122"/>
                <a:cs typeface="Nobile" pitchFamily="34" charset="-120"/>
              </a:rPr>
              <a:t>The complex mixture of compounds often works better together than in isolation, a concept known as the "entourage effect," which is central to their therapeutic value.</a:t>
            </a:r>
            <a:endParaRPr lang="en-US" sz="813">
              <a:latin typeface="Nobile"/>
            </a:endParaRPr>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461" y="4908531"/>
            <a:ext cx="371556" cy="371556"/>
          </a:xfrm>
          <a:prstGeom prst="rect">
            <a:avLst/>
          </a:prstGeom>
        </p:spPr>
      </p:pic>
      <p:sp>
        <p:nvSpPr>
          <p:cNvPr id="12" name="Text 6"/>
          <p:cNvSpPr/>
          <p:nvPr/>
        </p:nvSpPr>
        <p:spPr>
          <a:xfrm>
            <a:off x="973555" y="4996928"/>
            <a:ext cx="2125340" cy="19355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23"/>
              </a:lnSpc>
              <a:buNone/>
            </a:pPr>
            <a:r>
              <a:rPr lang="en-US" sz="948">
                <a:solidFill>
                  <a:srgbClr val="404155"/>
                </a:solidFill>
                <a:latin typeface="Alexandria"/>
                <a:ea typeface="Alexandria" pitchFamily="34" charset="-122"/>
                <a:cs typeface="Alexandria"/>
              </a:rPr>
              <a:t>Evidence-Based Integration</a:t>
            </a:r>
            <a:endParaRPr lang="en-US" sz="948">
              <a:latin typeface="Alexandria"/>
              <a:cs typeface="Alexandria"/>
            </a:endParaRPr>
          </a:p>
        </p:txBody>
      </p:sp>
      <p:sp>
        <p:nvSpPr>
          <p:cNvPr id="13" name="Text 7"/>
          <p:cNvSpPr/>
          <p:nvPr/>
        </p:nvSpPr>
        <p:spPr>
          <a:xfrm>
            <a:off x="1021798" y="5280813"/>
            <a:ext cx="4673991" cy="594699"/>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813">
                <a:solidFill>
                  <a:srgbClr val="404155"/>
                </a:solidFill>
                <a:latin typeface="Nobile"/>
                <a:ea typeface="Nobile" pitchFamily="34" charset="-122"/>
                <a:cs typeface="Nobile" pitchFamily="34" charset="-120"/>
              </a:rPr>
              <a:t>Ongoing clinical trials and meta-analyses continue to validate traditional uses, allowing for confident integration into modern dietary and supplemental regimens.</a:t>
            </a:r>
            <a:endParaRPr lang="en-US" sz="813">
              <a:latin typeface="Nobile"/>
            </a:endParaRPr>
          </a:p>
        </p:txBody>
      </p:sp>
      <p:pic>
        <p:nvPicPr>
          <p:cNvPr id="15" name="Picture 14" descr="A white background with black and white clouds&#10;&#10;AI-generated content may be incorrect.">
            <a:extLst>
              <a:ext uri="{FF2B5EF4-FFF2-40B4-BE49-F238E27FC236}">
                <a16:creationId xmlns:a16="http://schemas.microsoft.com/office/drawing/2014/main" id="{7488AFCE-8AD2-463F-BEF9-EE5D07C54DB7}"/>
              </a:ext>
            </a:extLst>
          </p:cNvPr>
          <p:cNvPicPr>
            <a:picLocks noChangeAspect="1"/>
          </p:cNvPicPr>
          <p:nvPr/>
        </p:nvPicPr>
        <p:blipFill>
          <a:blip r:embed="rId10"/>
          <a:stretch>
            <a:fillRect/>
          </a:stretch>
        </p:blipFill>
        <p:spPr>
          <a:xfrm>
            <a:off x="1708" y="6255312"/>
            <a:ext cx="9902585" cy="6081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6899" y="994258"/>
            <a:ext cx="4876215" cy="399207"/>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3115"/>
              </a:lnSpc>
              <a:buNone/>
            </a:pPr>
            <a:r>
              <a:rPr lang="en-US" sz="948">
                <a:solidFill>
                  <a:srgbClr val="1B1B27"/>
                </a:solidFill>
                <a:latin typeface="Alexandria"/>
                <a:ea typeface="Alexandria" pitchFamily="34" charset="-122"/>
                <a:cs typeface="Alexandria"/>
              </a:rPr>
              <a:t>Conclusion &amp; Future Directions</a:t>
            </a:r>
            <a:endParaRPr lang="en-US" sz="948">
              <a:latin typeface="Alexandria"/>
              <a:cs typeface="Alexandria"/>
            </a:endParaRPr>
          </a:p>
        </p:txBody>
      </p:sp>
      <p:sp>
        <p:nvSpPr>
          <p:cNvPr id="3" name="Text 1"/>
          <p:cNvSpPr/>
          <p:nvPr/>
        </p:nvSpPr>
        <p:spPr>
          <a:xfrm>
            <a:off x="511020" y="1648936"/>
            <a:ext cx="8883960" cy="408880"/>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91"/>
              </a:lnSpc>
              <a:buNone/>
            </a:pPr>
            <a:r>
              <a:rPr lang="en-US" sz="813">
                <a:solidFill>
                  <a:srgbClr val="404155"/>
                </a:solidFill>
                <a:latin typeface="Nobile"/>
                <a:ea typeface="Nobile" pitchFamily="34" charset="-122"/>
                <a:cs typeface="Nobile" pitchFamily="34" charset="-120"/>
              </a:rPr>
              <a:t>Medicinal mushrooms are evolving from folk remedies into respected components of integrative wellness. Their established safety profiles and growing body of evidence make them a vital area for future exploration.</a:t>
            </a:r>
            <a:endParaRPr lang="en-US" sz="813">
              <a:latin typeface="Nobile"/>
            </a:endParaRPr>
          </a:p>
        </p:txBody>
      </p:sp>
      <p:sp>
        <p:nvSpPr>
          <p:cNvPr id="4" name="Shape 2"/>
          <p:cNvSpPr/>
          <p:nvPr/>
        </p:nvSpPr>
        <p:spPr>
          <a:xfrm>
            <a:off x="511020" y="2201472"/>
            <a:ext cx="1480579" cy="940457"/>
          </a:xfrm>
          <a:prstGeom prst="roundRect">
            <a:avLst>
              <a:gd name="adj" fmla="val 5706"/>
            </a:avLst>
          </a:prstGeom>
          <a:solidFill>
            <a:srgbClr val="1B54DA"/>
          </a:solidFill>
          <a:ln w="7620">
            <a:solidFill>
              <a:srgbClr val="346DF3"/>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505" y="2581815"/>
            <a:ext cx="179611" cy="179611"/>
          </a:xfrm>
          <a:prstGeom prst="rect">
            <a:avLst/>
          </a:prstGeom>
        </p:spPr>
      </p:pic>
      <p:sp>
        <p:nvSpPr>
          <p:cNvPr id="6" name="Text 3"/>
          <p:cNvSpPr/>
          <p:nvPr/>
        </p:nvSpPr>
        <p:spPr>
          <a:xfrm>
            <a:off x="2119294" y="2329167"/>
            <a:ext cx="1596988" cy="199603"/>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1253">
                <a:latin typeface="Alexandria"/>
                <a:ea typeface="Alexandria" pitchFamily="34" charset="-122"/>
                <a:cs typeface="Alexandria"/>
              </a:rPr>
              <a:t>T</a:t>
            </a:r>
            <a:r>
              <a:rPr lang="en-US" sz="948">
                <a:latin typeface="Alexandria"/>
                <a:ea typeface="Alexandria" pitchFamily="34" charset="-122"/>
                <a:cs typeface="Alexandria"/>
              </a:rPr>
              <a:t>argeted Research</a:t>
            </a:r>
            <a:endParaRPr lang="en-US" sz="948">
              <a:latin typeface="Alexandria"/>
              <a:ea typeface="Calibri"/>
              <a:cs typeface="Alexandria"/>
            </a:endParaRPr>
          </a:p>
        </p:txBody>
      </p:sp>
      <p:sp>
        <p:nvSpPr>
          <p:cNvPr id="7" name="Text 4"/>
          <p:cNvSpPr/>
          <p:nvPr/>
        </p:nvSpPr>
        <p:spPr>
          <a:xfrm>
            <a:off x="2119294" y="2605354"/>
            <a:ext cx="7147992" cy="408880"/>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91"/>
              </a:lnSpc>
              <a:buNone/>
            </a:pPr>
            <a:r>
              <a:rPr lang="en-US" sz="982">
                <a:latin typeface="Nobile"/>
                <a:ea typeface="Nobile" pitchFamily="34" charset="-122"/>
                <a:cs typeface="Nobile" pitchFamily="34" charset="-120"/>
              </a:rPr>
              <a:t>N</a:t>
            </a:r>
            <a:r>
              <a:rPr lang="en-US" sz="813">
                <a:latin typeface="Nobile"/>
                <a:ea typeface="Nobile" pitchFamily="34" charset="-122"/>
                <a:cs typeface="Nobile" pitchFamily="34" charset="-120"/>
              </a:rPr>
              <a:t>eed for larger, double-blind, placebo-controlled trials to define optimal dosages and long-term effects for specific conditions.</a:t>
            </a:r>
            <a:endParaRPr lang="en-US" sz="813">
              <a:latin typeface="Nobile"/>
              <a:ea typeface="Calibri"/>
              <a:cs typeface="Calibri"/>
            </a:endParaRPr>
          </a:p>
        </p:txBody>
      </p:sp>
      <p:sp>
        <p:nvSpPr>
          <p:cNvPr id="8" name="Shape 5"/>
          <p:cNvSpPr/>
          <p:nvPr/>
        </p:nvSpPr>
        <p:spPr>
          <a:xfrm>
            <a:off x="2055447" y="3135480"/>
            <a:ext cx="7275686" cy="7739"/>
          </a:xfrm>
          <a:prstGeom prst="roundRect">
            <a:avLst>
              <a:gd name="adj" fmla="val 693351"/>
            </a:avLst>
          </a:prstGeom>
          <a:solidFill>
            <a:srgbClr val="1B54DA"/>
          </a:solidFill>
          <a:ln/>
        </p:spPr>
      </p:sp>
      <p:sp>
        <p:nvSpPr>
          <p:cNvPr id="9" name="Shape 6"/>
          <p:cNvSpPr/>
          <p:nvPr/>
        </p:nvSpPr>
        <p:spPr>
          <a:xfrm>
            <a:off x="511020" y="3205777"/>
            <a:ext cx="2961240" cy="940457"/>
          </a:xfrm>
          <a:prstGeom prst="roundRect">
            <a:avLst>
              <a:gd name="adj" fmla="val 5706"/>
            </a:avLst>
          </a:prstGeom>
          <a:solidFill>
            <a:srgbClr val="1B54DA"/>
          </a:solidFill>
          <a:ln w="7620">
            <a:solidFill>
              <a:srgbClr val="346DF3"/>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1794" y="3586119"/>
            <a:ext cx="179611" cy="179611"/>
          </a:xfrm>
          <a:prstGeom prst="rect">
            <a:avLst/>
          </a:prstGeom>
        </p:spPr>
      </p:pic>
      <p:sp>
        <p:nvSpPr>
          <p:cNvPr id="11" name="Text 7"/>
          <p:cNvSpPr/>
          <p:nvPr/>
        </p:nvSpPr>
        <p:spPr>
          <a:xfrm>
            <a:off x="3559752" y="3301309"/>
            <a:ext cx="1516468" cy="280008"/>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948">
                <a:latin typeface="Alexandria"/>
                <a:ea typeface="Alexandria" pitchFamily="34" charset="-122"/>
                <a:cs typeface="Alexandria"/>
              </a:rPr>
              <a:t>Novel Drug Discovery</a:t>
            </a:r>
            <a:endParaRPr lang="en-US" sz="948">
              <a:latin typeface="Alexandria"/>
              <a:cs typeface="Alexandria"/>
            </a:endParaRPr>
          </a:p>
        </p:txBody>
      </p:sp>
      <p:sp>
        <p:nvSpPr>
          <p:cNvPr id="12" name="Text 8"/>
          <p:cNvSpPr/>
          <p:nvPr/>
        </p:nvSpPr>
        <p:spPr>
          <a:xfrm>
            <a:off x="3599954" y="3609659"/>
            <a:ext cx="5667332" cy="408880"/>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91"/>
              </a:lnSpc>
              <a:buNone/>
            </a:pPr>
            <a:r>
              <a:rPr lang="en-US" sz="813">
                <a:latin typeface="Nobile"/>
                <a:ea typeface="Nobile" pitchFamily="34" charset="-122"/>
                <a:cs typeface="Nobile" pitchFamily="34" charset="-120"/>
              </a:rPr>
              <a:t>Exploiting yet-undiscovered compounds for applications in neurological health, oncology, and metabolic disorders.</a:t>
            </a:r>
            <a:endParaRPr lang="en-US" sz="813">
              <a:latin typeface="Nobile"/>
            </a:endParaRPr>
          </a:p>
        </p:txBody>
      </p:sp>
      <p:sp>
        <p:nvSpPr>
          <p:cNvPr id="13" name="Shape 9"/>
          <p:cNvSpPr/>
          <p:nvPr/>
        </p:nvSpPr>
        <p:spPr>
          <a:xfrm>
            <a:off x="3536107" y="4139785"/>
            <a:ext cx="5795026" cy="7739"/>
          </a:xfrm>
          <a:prstGeom prst="roundRect">
            <a:avLst>
              <a:gd name="adj" fmla="val 693351"/>
            </a:avLst>
          </a:prstGeom>
          <a:solidFill>
            <a:srgbClr val="1B54DA"/>
          </a:solidFill>
          <a:ln/>
        </p:spPr>
      </p:sp>
      <p:sp>
        <p:nvSpPr>
          <p:cNvPr id="14" name="Shape 10"/>
          <p:cNvSpPr/>
          <p:nvPr/>
        </p:nvSpPr>
        <p:spPr>
          <a:xfrm>
            <a:off x="511020" y="4210081"/>
            <a:ext cx="4441980" cy="1144898"/>
          </a:xfrm>
          <a:prstGeom prst="roundRect">
            <a:avLst>
              <a:gd name="adj" fmla="val 4687"/>
            </a:avLst>
          </a:prstGeom>
          <a:solidFill>
            <a:srgbClr val="1B54DA"/>
          </a:solidFill>
          <a:ln w="7620">
            <a:solidFill>
              <a:srgbClr val="346DF3"/>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42164" y="4692644"/>
            <a:ext cx="179611" cy="179611"/>
          </a:xfrm>
          <a:prstGeom prst="rect">
            <a:avLst/>
          </a:prstGeom>
        </p:spPr>
      </p:pic>
      <p:sp>
        <p:nvSpPr>
          <p:cNvPr id="16" name="Text 11"/>
          <p:cNvSpPr/>
          <p:nvPr/>
        </p:nvSpPr>
        <p:spPr>
          <a:xfrm>
            <a:off x="5080695" y="4337776"/>
            <a:ext cx="1835287" cy="199603"/>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57"/>
              </a:lnSpc>
              <a:buNone/>
            </a:pPr>
            <a:r>
              <a:rPr lang="en-US" sz="1253">
                <a:latin typeface="Alexandria"/>
                <a:ea typeface="Alexandria" pitchFamily="34" charset="-122"/>
                <a:cs typeface="Alexandria"/>
              </a:rPr>
              <a:t>Global Standardization</a:t>
            </a:r>
            <a:endParaRPr lang="en-US" sz="1253">
              <a:latin typeface="Alexandria"/>
              <a:cs typeface="Alexandria"/>
            </a:endParaRPr>
          </a:p>
        </p:txBody>
      </p:sp>
      <p:sp>
        <p:nvSpPr>
          <p:cNvPr id="17" name="Text 12"/>
          <p:cNvSpPr/>
          <p:nvPr/>
        </p:nvSpPr>
        <p:spPr>
          <a:xfrm>
            <a:off x="5080695" y="4613964"/>
            <a:ext cx="4186591" cy="613321"/>
          </a:xfrm>
          <a:prstGeom prst="rect">
            <a:avLst/>
          </a:prstGeom>
          <a:noFill/>
          <a:ln/>
        </p:spPr>
        <p:txBody>
          <a:bodyPr wrap="squar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1591"/>
              </a:lnSpc>
              <a:buNone/>
            </a:pPr>
            <a:r>
              <a:rPr lang="en-US" sz="982">
                <a:latin typeface="Nobile"/>
                <a:ea typeface="Nobile" pitchFamily="34" charset="-122"/>
                <a:cs typeface="Nobile" pitchFamily="34" charset="-120"/>
              </a:rPr>
              <a:t>Developing international benchmarks for cultivation, extraction, and standardization to ensure consistent and potent consumer products worldwide.</a:t>
            </a:r>
            <a:endParaRPr lang="en-US" sz="982">
              <a:latin typeface="Nobile"/>
            </a:endParaRPr>
          </a:p>
        </p:txBody>
      </p:sp>
      <p:sp>
        <p:nvSpPr>
          <p:cNvPr id="18" name="Text 13"/>
          <p:cNvSpPr/>
          <p:nvPr/>
        </p:nvSpPr>
        <p:spPr>
          <a:xfrm>
            <a:off x="511020" y="5546601"/>
            <a:ext cx="4832238" cy="319398"/>
          </a:xfrm>
          <a:prstGeom prst="rect">
            <a:avLst/>
          </a:prstGeom>
          <a:noFill/>
          <a:ln/>
        </p:spPr>
        <p:txBody>
          <a:bodyPr wrap="none" lIns="0" tIns="0" rIns="0" bIns="0" rtlCol="0" anchor="t"/>
          <a:lst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a:lstStyle>
          <a:p>
            <a:pPr marL="0" indent="0" algn="l">
              <a:lnSpc>
                <a:spcPts val="2505"/>
              </a:lnSpc>
              <a:buNone/>
            </a:pPr>
            <a:r>
              <a:rPr lang="en-US" sz="948">
                <a:solidFill>
                  <a:srgbClr val="1B1B27"/>
                </a:solidFill>
                <a:latin typeface="Alexandria"/>
                <a:ea typeface="Alexandria" pitchFamily="34" charset="-122"/>
                <a:cs typeface="Alexandria"/>
              </a:rPr>
              <a:t>Harnessing Nature's Fungal Pharmacy</a:t>
            </a:r>
            <a:endParaRPr lang="en-US" sz="948">
              <a:latin typeface="Alexandria"/>
              <a:ea typeface="Calibri"/>
              <a:cs typeface="Alexandria"/>
            </a:endParaRPr>
          </a:p>
        </p:txBody>
      </p:sp>
      <p:pic>
        <p:nvPicPr>
          <p:cNvPr id="20" name="Picture 19">
            <a:extLst>
              <a:ext uri="{FF2B5EF4-FFF2-40B4-BE49-F238E27FC236}">
                <a16:creationId xmlns:a16="http://schemas.microsoft.com/office/drawing/2014/main" id="{B300079A-CA08-4757-0611-CA7834986331}"/>
              </a:ext>
            </a:extLst>
          </p:cNvPr>
          <p:cNvPicPr>
            <a:picLocks noChangeAspect="1"/>
          </p:cNvPicPr>
          <p:nvPr/>
        </p:nvPicPr>
        <p:blipFill>
          <a:blip r:embed="rId9"/>
          <a:stretch>
            <a:fillRect/>
          </a:stretch>
        </p:blipFill>
        <p:spPr>
          <a:xfrm>
            <a:off x="1708" y="6255312"/>
            <a:ext cx="9902585" cy="6081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A4 Paper (210x297 mm)</PresentationFormat>
  <Slides>9</Slides>
  <Notes>8</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revision>1</cp:revision>
  <dcterms:created xsi:type="dcterms:W3CDTF">2025-10-26T07:44:52Z</dcterms:created>
  <dcterms:modified xsi:type="dcterms:W3CDTF">2025-10-31T03:19:03Z</dcterms:modified>
</cp:coreProperties>
</file>